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8" r:id="rId5"/>
    <p:sldId id="295" r:id="rId6"/>
    <p:sldId id="306" r:id="rId7"/>
    <p:sldId id="300" r:id="rId8"/>
    <p:sldId id="308" r:id="rId9"/>
    <p:sldId id="307" r:id="rId10"/>
    <p:sldId id="297" r:id="rId11"/>
    <p:sldId id="303" r:id="rId12"/>
    <p:sldId id="304" r:id="rId13"/>
    <p:sldId id="298" r:id="rId14"/>
    <p:sldId id="309" r:id="rId15"/>
    <p:sldId id="299" r:id="rId16"/>
    <p:sldId id="305" r:id="rId17"/>
    <p:sldId id="301" r:id="rId18"/>
  </p:sldIdLst>
  <p:sldSz cx="12192000" cy="6858000"/>
  <p:notesSz cx="6858000" cy="9144000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7DC"/>
    <a:srgbClr val="F8F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D71DC-5176-4EB2-B558-95977474047F}" v="103" dt="2026-05-07T10:10:13.345"/>
    <p1510:client id="{C2B19765-09D0-4064-A3FE-68A8DBA2AE50}" v="175" dt="2026-05-07T13:56:46.17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53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nett, Luke W" userId="ada289fe-b94d-42b8-8f7e-aed6418e7622" providerId="ADAL" clId="{6EAAD40B-FC6D-40F9-B4A7-A5541F9DDF1C}"/>
    <pc:docChg chg="undo custSel addSld delSld modSld sldOrd">
      <pc:chgData name="Bennett, Luke W" userId="ada289fe-b94d-42b8-8f7e-aed6418e7622" providerId="ADAL" clId="{6EAAD40B-FC6D-40F9-B4A7-A5541F9DDF1C}" dt="2026-05-07T13:56:52.232" v="1111"/>
      <pc:docMkLst>
        <pc:docMk/>
      </pc:docMkLst>
      <pc:sldChg chg="modSp mod">
        <pc:chgData name="Bennett, Luke W" userId="ada289fe-b94d-42b8-8f7e-aed6418e7622" providerId="ADAL" clId="{6EAAD40B-FC6D-40F9-B4A7-A5541F9DDF1C}" dt="2026-05-06T13:47:22.258" v="125" actId="1076"/>
        <pc:sldMkLst>
          <pc:docMk/>
          <pc:sldMk cId="3035115975" sldId="258"/>
        </pc:sldMkLst>
        <pc:spChg chg="mod">
          <ac:chgData name="Bennett, Luke W" userId="ada289fe-b94d-42b8-8f7e-aed6418e7622" providerId="ADAL" clId="{6EAAD40B-FC6D-40F9-B4A7-A5541F9DDF1C}" dt="2026-05-06T13:46:49.281" v="117" actId="113"/>
          <ac:spMkLst>
            <pc:docMk/>
            <pc:sldMk cId="3035115975" sldId="258"/>
            <ac:spMk id="2" creationId="{60380337-D626-AC7B-5E8D-3144BB486543}"/>
          </ac:spMkLst>
        </pc:spChg>
        <pc:spChg chg="mod">
          <ac:chgData name="Bennett, Luke W" userId="ada289fe-b94d-42b8-8f7e-aed6418e7622" providerId="ADAL" clId="{6EAAD40B-FC6D-40F9-B4A7-A5541F9DDF1C}" dt="2026-05-06T13:47:22.258" v="125" actId="1076"/>
          <ac:spMkLst>
            <pc:docMk/>
            <pc:sldMk cId="3035115975" sldId="258"/>
            <ac:spMk id="3" creationId="{8B7FCD95-DD6E-BAAA-DD32-3D1E187DA719}"/>
          </ac:spMkLst>
        </pc:spChg>
        <pc:spChg chg="mod">
          <ac:chgData name="Bennett, Luke W" userId="ada289fe-b94d-42b8-8f7e-aed6418e7622" providerId="ADAL" clId="{6EAAD40B-FC6D-40F9-B4A7-A5541F9DDF1C}" dt="2026-05-06T13:47:18.244" v="124" actId="113"/>
          <ac:spMkLst>
            <pc:docMk/>
            <pc:sldMk cId="3035115975" sldId="258"/>
            <ac:spMk id="6" creationId="{17ADEF3F-453F-A867-067C-B77BAD46761F}"/>
          </ac:spMkLst>
        </pc:spChg>
      </pc:sldChg>
      <pc:sldChg chg="del">
        <pc:chgData name="Bennett, Luke W" userId="ada289fe-b94d-42b8-8f7e-aed6418e7622" providerId="ADAL" clId="{6EAAD40B-FC6D-40F9-B4A7-A5541F9DDF1C}" dt="2026-05-07T10:12:03.866" v="596" actId="47"/>
        <pc:sldMkLst>
          <pc:docMk/>
          <pc:sldMk cId="2440717809" sldId="262"/>
        </pc:sldMkLst>
      </pc:sldChg>
      <pc:sldChg chg="del">
        <pc:chgData name="Bennett, Luke W" userId="ada289fe-b94d-42b8-8f7e-aed6418e7622" providerId="ADAL" clId="{6EAAD40B-FC6D-40F9-B4A7-A5541F9DDF1C}" dt="2026-05-07T10:12:03.866" v="596" actId="47"/>
        <pc:sldMkLst>
          <pc:docMk/>
          <pc:sldMk cId="1796849319" sldId="274"/>
        </pc:sldMkLst>
      </pc:sldChg>
      <pc:sldChg chg="del">
        <pc:chgData name="Bennett, Luke W" userId="ada289fe-b94d-42b8-8f7e-aed6418e7622" providerId="ADAL" clId="{6EAAD40B-FC6D-40F9-B4A7-A5541F9DDF1C}" dt="2026-05-07T10:12:03.866" v="596" actId="47"/>
        <pc:sldMkLst>
          <pc:docMk/>
          <pc:sldMk cId="2287451629" sldId="279"/>
        </pc:sldMkLst>
      </pc:sldChg>
      <pc:sldChg chg="del">
        <pc:chgData name="Bennett, Luke W" userId="ada289fe-b94d-42b8-8f7e-aed6418e7622" providerId="ADAL" clId="{6EAAD40B-FC6D-40F9-B4A7-A5541F9DDF1C}" dt="2026-05-07T10:12:03.866" v="596" actId="47"/>
        <pc:sldMkLst>
          <pc:docMk/>
          <pc:sldMk cId="1610391013" sldId="281"/>
        </pc:sldMkLst>
      </pc:sldChg>
      <pc:sldChg chg="del">
        <pc:chgData name="Bennett, Luke W" userId="ada289fe-b94d-42b8-8f7e-aed6418e7622" providerId="ADAL" clId="{6EAAD40B-FC6D-40F9-B4A7-A5541F9DDF1C}" dt="2026-05-07T10:12:03.866" v="596" actId="47"/>
        <pc:sldMkLst>
          <pc:docMk/>
          <pc:sldMk cId="992879626" sldId="282"/>
        </pc:sldMkLst>
      </pc:sldChg>
      <pc:sldChg chg="del">
        <pc:chgData name="Bennett, Luke W" userId="ada289fe-b94d-42b8-8f7e-aed6418e7622" providerId="ADAL" clId="{6EAAD40B-FC6D-40F9-B4A7-A5541F9DDF1C}" dt="2026-05-07T10:12:03.866" v="596" actId="47"/>
        <pc:sldMkLst>
          <pc:docMk/>
          <pc:sldMk cId="3252553847" sldId="283"/>
        </pc:sldMkLst>
      </pc:sldChg>
      <pc:sldChg chg="del">
        <pc:chgData name="Bennett, Luke W" userId="ada289fe-b94d-42b8-8f7e-aed6418e7622" providerId="ADAL" clId="{6EAAD40B-FC6D-40F9-B4A7-A5541F9DDF1C}" dt="2026-05-07T10:12:03.866" v="596" actId="47"/>
        <pc:sldMkLst>
          <pc:docMk/>
          <pc:sldMk cId="2384112898" sldId="284"/>
        </pc:sldMkLst>
      </pc:sldChg>
      <pc:sldChg chg="del">
        <pc:chgData name="Bennett, Luke W" userId="ada289fe-b94d-42b8-8f7e-aed6418e7622" providerId="ADAL" clId="{6EAAD40B-FC6D-40F9-B4A7-A5541F9DDF1C}" dt="2026-05-07T10:12:03.866" v="596" actId="47"/>
        <pc:sldMkLst>
          <pc:docMk/>
          <pc:sldMk cId="611849511" sldId="285"/>
        </pc:sldMkLst>
      </pc:sldChg>
      <pc:sldChg chg="del">
        <pc:chgData name="Bennett, Luke W" userId="ada289fe-b94d-42b8-8f7e-aed6418e7622" providerId="ADAL" clId="{6EAAD40B-FC6D-40F9-B4A7-A5541F9DDF1C}" dt="2026-05-07T10:12:03.866" v="596" actId="47"/>
        <pc:sldMkLst>
          <pc:docMk/>
          <pc:sldMk cId="2602109094" sldId="293"/>
        </pc:sldMkLst>
      </pc:sldChg>
      <pc:sldChg chg="del">
        <pc:chgData name="Bennett, Luke W" userId="ada289fe-b94d-42b8-8f7e-aed6418e7622" providerId="ADAL" clId="{6EAAD40B-FC6D-40F9-B4A7-A5541F9DDF1C}" dt="2026-05-07T10:12:03.866" v="596" actId="47"/>
        <pc:sldMkLst>
          <pc:docMk/>
          <pc:sldMk cId="624633227" sldId="294"/>
        </pc:sldMkLst>
      </pc:sldChg>
      <pc:sldChg chg="modSp new mod">
        <pc:chgData name="Bennett, Luke W" userId="ada289fe-b94d-42b8-8f7e-aed6418e7622" providerId="ADAL" clId="{6EAAD40B-FC6D-40F9-B4A7-A5541F9DDF1C}" dt="2026-05-06T13:46:27.818" v="115" actId="20577"/>
        <pc:sldMkLst>
          <pc:docMk/>
          <pc:sldMk cId="4048269527" sldId="295"/>
        </pc:sldMkLst>
        <pc:spChg chg="mod">
          <ac:chgData name="Bennett, Luke W" userId="ada289fe-b94d-42b8-8f7e-aed6418e7622" providerId="ADAL" clId="{6EAAD40B-FC6D-40F9-B4A7-A5541F9DDF1C}" dt="2026-05-06T13:46:27.818" v="115" actId="20577"/>
          <ac:spMkLst>
            <pc:docMk/>
            <pc:sldMk cId="4048269527" sldId="295"/>
            <ac:spMk id="2" creationId="{BAB62E4C-6D40-AAC3-7EE7-48DA94BE1C98}"/>
          </ac:spMkLst>
        </pc:spChg>
      </pc:sldChg>
      <pc:sldChg chg="addSp delSp modSp new del mod ord">
        <pc:chgData name="Bennett, Luke W" userId="ada289fe-b94d-42b8-8f7e-aed6418e7622" providerId="ADAL" clId="{6EAAD40B-FC6D-40F9-B4A7-A5541F9DDF1C}" dt="2026-05-06T15:33:20.596" v="259" actId="47"/>
        <pc:sldMkLst>
          <pc:docMk/>
          <pc:sldMk cId="3285801916" sldId="296"/>
        </pc:sldMkLst>
        <pc:spChg chg="del">
          <ac:chgData name="Bennett, Luke W" userId="ada289fe-b94d-42b8-8f7e-aed6418e7622" providerId="ADAL" clId="{6EAAD40B-FC6D-40F9-B4A7-A5541F9DDF1C}" dt="2026-05-06T13:57:17.852" v="129" actId="931"/>
          <ac:spMkLst>
            <pc:docMk/>
            <pc:sldMk cId="3285801916" sldId="296"/>
            <ac:spMk id="5" creationId="{6109AAC0-AC72-EB0C-891C-7705C4054D55}"/>
          </ac:spMkLst>
        </pc:spChg>
        <pc:spChg chg="add del mod">
          <ac:chgData name="Bennett, Luke W" userId="ada289fe-b94d-42b8-8f7e-aed6418e7622" providerId="ADAL" clId="{6EAAD40B-FC6D-40F9-B4A7-A5541F9DDF1C}" dt="2026-05-06T13:57:48.735" v="131" actId="478"/>
          <ac:spMkLst>
            <pc:docMk/>
            <pc:sldMk cId="3285801916" sldId="296"/>
            <ac:spMk id="11" creationId="{C320CB2C-67A5-693E-0E2C-9E2A1EA38DA7}"/>
          </ac:spMkLst>
        </pc:spChg>
        <pc:graphicFrameChg chg="add del mod">
          <ac:chgData name="Bennett, Luke W" userId="ada289fe-b94d-42b8-8f7e-aed6418e7622" providerId="ADAL" clId="{6EAAD40B-FC6D-40F9-B4A7-A5541F9DDF1C}" dt="2026-05-06T13:57:04.050" v="128" actId="478"/>
          <ac:graphicFrameMkLst>
            <pc:docMk/>
            <pc:sldMk cId="3285801916" sldId="296"/>
            <ac:graphicFrameMk id="7" creationId="{F812DBF5-5C22-8351-AFFC-324290E28D3F}"/>
          </ac:graphicFrameMkLst>
        </pc:graphicFrameChg>
        <pc:graphicFrameChg chg="add mod">
          <ac:chgData name="Bennett, Luke W" userId="ada289fe-b94d-42b8-8f7e-aed6418e7622" providerId="ADAL" clId="{6EAAD40B-FC6D-40F9-B4A7-A5541F9DDF1C}" dt="2026-05-06T13:59:38.918" v="132"/>
          <ac:graphicFrameMkLst>
            <pc:docMk/>
            <pc:sldMk cId="3285801916" sldId="296"/>
            <ac:graphicFrameMk id="12" creationId="{36B7A2A6-F4D4-7123-640B-5E26C266A544}"/>
          </ac:graphicFrameMkLst>
        </pc:graphicFrameChg>
        <pc:graphicFrameChg chg="add del mod">
          <ac:chgData name="Bennett, Luke W" userId="ada289fe-b94d-42b8-8f7e-aed6418e7622" providerId="ADAL" clId="{6EAAD40B-FC6D-40F9-B4A7-A5541F9DDF1C}" dt="2026-05-06T13:59:57.822" v="134" actId="478"/>
          <ac:graphicFrameMkLst>
            <pc:docMk/>
            <pc:sldMk cId="3285801916" sldId="296"/>
            <ac:graphicFrameMk id="13" creationId="{5AC816EC-8E35-65A1-653E-CEC9F426F6EA}"/>
          </ac:graphicFrameMkLst>
        </pc:graphicFrameChg>
        <pc:graphicFrameChg chg="add del mod">
          <ac:chgData name="Bennett, Luke W" userId="ada289fe-b94d-42b8-8f7e-aed6418e7622" providerId="ADAL" clId="{6EAAD40B-FC6D-40F9-B4A7-A5541F9DDF1C}" dt="2026-05-06T14:01:26.365" v="137" actId="478"/>
          <ac:graphicFrameMkLst>
            <pc:docMk/>
            <pc:sldMk cId="3285801916" sldId="296"/>
            <ac:graphicFrameMk id="14" creationId="{0CE4528F-7AC4-56D5-5704-F3A02F9F3046}"/>
          </ac:graphicFrameMkLst>
        </pc:graphicFrameChg>
        <pc:picChg chg="add del mod ord">
          <ac:chgData name="Bennett, Luke W" userId="ada289fe-b94d-42b8-8f7e-aed6418e7622" providerId="ADAL" clId="{6EAAD40B-FC6D-40F9-B4A7-A5541F9DDF1C}" dt="2026-05-06T13:57:47.762" v="130" actId="478"/>
          <ac:picMkLst>
            <pc:docMk/>
            <pc:sldMk cId="3285801916" sldId="296"/>
            <ac:picMk id="9" creationId="{B0FC9564-CADE-ED2A-52C7-B137D66B2B68}"/>
          </ac:picMkLst>
        </pc:picChg>
        <pc:picChg chg="add del mod">
          <ac:chgData name="Bennett, Luke W" userId="ada289fe-b94d-42b8-8f7e-aed6418e7622" providerId="ADAL" clId="{6EAAD40B-FC6D-40F9-B4A7-A5541F9DDF1C}" dt="2026-05-06T14:02:20.153" v="139" actId="478"/>
          <ac:picMkLst>
            <pc:docMk/>
            <pc:sldMk cId="3285801916" sldId="296"/>
            <ac:picMk id="16" creationId="{B201C6EA-828F-6087-20F1-275357080B45}"/>
          </ac:picMkLst>
        </pc:picChg>
        <pc:picChg chg="add del mod modCrop">
          <ac:chgData name="Bennett, Luke W" userId="ada289fe-b94d-42b8-8f7e-aed6418e7622" providerId="ADAL" clId="{6EAAD40B-FC6D-40F9-B4A7-A5541F9DDF1C}" dt="2026-05-06T14:27:20.429" v="253" actId="21"/>
          <ac:picMkLst>
            <pc:docMk/>
            <pc:sldMk cId="3285801916" sldId="296"/>
            <ac:picMk id="18" creationId="{48D5B1ED-D43E-16ED-AB16-5FD3909A0FD9}"/>
          </ac:picMkLst>
        </pc:picChg>
        <pc:picChg chg="add del mod">
          <ac:chgData name="Bennett, Luke W" userId="ada289fe-b94d-42b8-8f7e-aed6418e7622" providerId="ADAL" clId="{6EAAD40B-FC6D-40F9-B4A7-A5541F9DDF1C}" dt="2026-05-06T14:04:27.407" v="145" actId="478"/>
          <ac:picMkLst>
            <pc:docMk/>
            <pc:sldMk cId="3285801916" sldId="296"/>
            <ac:picMk id="20" creationId="{3A5ECB47-D219-4B90-ABFB-76CDDF6FFA77}"/>
          </ac:picMkLst>
        </pc:picChg>
        <pc:picChg chg="add mod">
          <ac:chgData name="Bennett, Luke W" userId="ada289fe-b94d-42b8-8f7e-aed6418e7622" providerId="ADAL" clId="{6EAAD40B-FC6D-40F9-B4A7-A5541F9DDF1C}" dt="2026-05-06T14:07:37.027" v="176" actId="1076"/>
          <ac:picMkLst>
            <pc:docMk/>
            <pc:sldMk cId="3285801916" sldId="296"/>
            <ac:picMk id="22" creationId="{EE2FDC95-4D98-7138-0FA9-D07B764437EC}"/>
          </ac:picMkLst>
        </pc:picChg>
        <pc:picChg chg="add del mod">
          <ac:chgData name="Bennett, Luke W" userId="ada289fe-b94d-42b8-8f7e-aed6418e7622" providerId="ADAL" clId="{6EAAD40B-FC6D-40F9-B4A7-A5541F9DDF1C}" dt="2026-05-06T14:27:20.429" v="253" actId="21"/>
          <ac:picMkLst>
            <pc:docMk/>
            <pc:sldMk cId="3285801916" sldId="296"/>
            <ac:picMk id="23" creationId="{85A0B11E-B03D-5DBF-9509-D9B887CE4616}"/>
          </ac:picMkLst>
        </pc:picChg>
        <pc:picChg chg="add del mod">
          <ac:chgData name="Bennett, Luke W" userId="ada289fe-b94d-42b8-8f7e-aed6418e7622" providerId="ADAL" clId="{6EAAD40B-FC6D-40F9-B4A7-A5541F9DDF1C}" dt="2026-05-06T14:27:20.429" v="253" actId="21"/>
          <ac:picMkLst>
            <pc:docMk/>
            <pc:sldMk cId="3285801916" sldId="296"/>
            <ac:picMk id="24" creationId="{2512960E-9774-6CAE-0CDB-2F4A066EC1CF}"/>
          </ac:picMkLst>
        </pc:picChg>
        <pc:picChg chg="add del mod">
          <ac:chgData name="Bennett, Luke W" userId="ada289fe-b94d-42b8-8f7e-aed6418e7622" providerId="ADAL" clId="{6EAAD40B-FC6D-40F9-B4A7-A5541F9DDF1C}" dt="2026-05-06T14:27:20.429" v="253" actId="21"/>
          <ac:picMkLst>
            <pc:docMk/>
            <pc:sldMk cId="3285801916" sldId="296"/>
            <ac:picMk id="25" creationId="{BC72FEBC-E17B-36F4-8DF8-F0FE5F8E41CD}"/>
          </ac:picMkLst>
        </pc:picChg>
        <pc:picChg chg="add del mod">
          <ac:chgData name="Bennett, Luke W" userId="ada289fe-b94d-42b8-8f7e-aed6418e7622" providerId="ADAL" clId="{6EAAD40B-FC6D-40F9-B4A7-A5541F9DDF1C}" dt="2026-05-06T14:27:20.429" v="253" actId="21"/>
          <ac:picMkLst>
            <pc:docMk/>
            <pc:sldMk cId="3285801916" sldId="296"/>
            <ac:picMk id="26" creationId="{F2660961-146A-52CD-997E-07561FC5239B}"/>
          </ac:picMkLst>
        </pc:picChg>
        <pc:picChg chg="add del mod">
          <ac:chgData name="Bennett, Luke W" userId="ada289fe-b94d-42b8-8f7e-aed6418e7622" providerId="ADAL" clId="{6EAAD40B-FC6D-40F9-B4A7-A5541F9DDF1C}" dt="2026-05-06T14:27:20.429" v="253" actId="21"/>
          <ac:picMkLst>
            <pc:docMk/>
            <pc:sldMk cId="3285801916" sldId="296"/>
            <ac:picMk id="27" creationId="{18E65545-D57E-7589-B0F9-4194C200CAE4}"/>
          </ac:picMkLst>
        </pc:picChg>
        <pc:picChg chg="add del mod">
          <ac:chgData name="Bennett, Luke W" userId="ada289fe-b94d-42b8-8f7e-aed6418e7622" providerId="ADAL" clId="{6EAAD40B-FC6D-40F9-B4A7-A5541F9DDF1C}" dt="2026-05-06T14:27:20.429" v="253" actId="21"/>
          <ac:picMkLst>
            <pc:docMk/>
            <pc:sldMk cId="3285801916" sldId="296"/>
            <ac:picMk id="28" creationId="{D758E0E4-19A0-5834-0E2D-1806F7FACD7B}"/>
          </ac:picMkLst>
        </pc:picChg>
        <pc:picChg chg="add del mod modCrop">
          <ac:chgData name="Bennett, Luke W" userId="ada289fe-b94d-42b8-8f7e-aed6418e7622" providerId="ADAL" clId="{6EAAD40B-FC6D-40F9-B4A7-A5541F9DDF1C}" dt="2026-05-06T14:17:31.254" v="228" actId="478"/>
          <ac:picMkLst>
            <pc:docMk/>
            <pc:sldMk cId="3285801916" sldId="296"/>
            <ac:picMk id="29" creationId="{9A95D86F-CB8C-59D8-9B65-C353A094272E}"/>
          </ac:picMkLst>
        </pc:picChg>
      </pc:sldChg>
      <pc:sldChg chg="addSp delSp modSp new mod">
        <pc:chgData name="Bennett, Luke W" userId="ada289fe-b94d-42b8-8f7e-aed6418e7622" providerId="ADAL" clId="{6EAAD40B-FC6D-40F9-B4A7-A5541F9DDF1C}" dt="2026-05-07T13:39:15.558" v="599" actId="20577"/>
        <pc:sldMkLst>
          <pc:docMk/>
          <pc:sldMk cId="3099720922" sldId="297"/>
        </pc:sldMkLst>
        <pc:spChg chg="mod">
          <ac:chgData name="Bennett, Luke W" userId="ada289fe-b94d-42b8-8f7e-aed6418e7622" providerId="ADAL" clId="{6EAAD40B-FC6D-40F9-B4A7-A5541F9DDF1C}" dt="2026-05-06T14:08:20.800" v="190" actId="20577"/>
          <ac:spMkLst>
            <pc:docMk/>
            <pc:sldMk cId="3099720922" sldId="297"/>
            <ac:spMk id="2" creationId="{D765D034-8D04-4437-E130-AE6943625746}"/>
          </ac:spMkLst>
        </pc:spChg>
        <pc:spChg chg="del mod">
          <ac:chgData name="Bennett, Luke W" userId="ada289fe-b94d-42b8-8f7e-aed6418e7622" providerId="ADAL" clId="{6EAAD40B-FC6D-40F9-B4A7-A5541F9DDF1C}" dt="2026-05-07T10:01:55.172" v="415" actId="478"/>
          <ac:spMkLst>
            <pc:docMk/>
            <pc:sldMk cId="3099720922" sldId="297"/>
            <ac:spMk id="3" creationId="{8DAF4F81-469C-5F09-E0C8-7CC0578FC5B8}"/>
          </ac:spMkLst>
        </pc:spChg>
        <pc:spChg chg="del mod">
          <ac:chgData name="Bennett, Luke W" userId="ada289fe-b94d-42b8-8f7e-aed6418e7622" providerId="ADAL" clId="{6EAAD40B-FC6D-40F9-B4A7-A5541F9DDF1C}" dt="2026-05-07T10:00:26.745" v="410" actId="478"/>
          <ac:spMkLst>
            <pc:docMk/>
            <pc:sldMk cId="3099720922" sldId="297"/>
            <ac:spMk id="4" creationId="{ABDC7C3F-8EFC-5201-4545-DA28CD01E102}"/>
          </ac:spMkLst>
        </pc:spChg>
        <pc:spChg chg="mod">
          <ac:chgData name="Bennett, Luke W" userId="ada289fe-b94d-42b8-8f7e-aed6418e7622" providerId="ADAL" clId="{6EAAD40B-FC6D-40F9-B4A7-A5541F9DDF1C}" dt="2026-05-07T13:39:15.558" v="599" actId="20577"/>
          <ac:spMkLst>
            <pc:docMk/>
            <pc:sldMk cId="3099720922" sldId="297"/>
            <ac:spMk id="8" creationId="{29F16412-C03E-8E32-18F5-840A800FDF08}"/>
          </ac:spMkLst>
        </pc:spChg>
        <pc:spChg chg="add del mod">
          <ac:chgData name="Bennett, Luke W" userId="ada289fe-b94d-42b8-8f7e-aed6418e7622" providerId="ADAL" clId="{6EAAD40B-FC6D-40F9-B4A7-A5541F9DDF1C}" dt="2026-05-07T10:02:04.279" v="417" actId="478"/>
          <ac:spMkLst>
            <pc:docMk/>
            <pc:sldMk cId="3099720922" sldId="297"/>
            <ac:spMk id="12" creationId="{5DE2BEED-21A4-CD04-7F14-FDA0CC00FFF8}"/>
          </ac:spMkLst>
        </pc:spChg>
        <pc:spChg chg="add del mod">
          <ac:chgData name="Bennett, Luke W" userId="ada289fe-b94d-42b8-8f7e-aed6418e7622" providerId="ADAL" clId="{6EAAD40B-FC6D-40F9-B4A7-A5541F9DDF1C}" dt="2026-05-07T10:02:12.163" v="420" actId="478"/>
          <ac:spMkLst>
            <pc:docMk/>
            <pc:sldMk cId="3099720922" sldId="297"/>
            <ac:spMk id="14" creationId="{718A82F4-2501-1A5D-6017-9405BB9F8129}"/>
          </ac:spMkLst>
        </pc:spChg>
        <pc:picChg chg="add del mod">
          <ac:chgData name="Bennett, Luke W" userId="ada289fe-b94d-42b8-8f7e-aed6418e7622" providerId="ADAL" clId="{6EAAD40B-FC6D-40F9-B4A7-A5541F9DDF1C}" dt="2026-05-07T10:03:20.013" v="427" actId="478"/>
          <ac:picMkLst>
            <pc:docMk/>
            <pc:sldMk cId="3099720922" sldId="297"/>
            <ac:picMk id="10" creationId="{A7A646E8-0174-81F9-FC8E-57D497CB5CB4}"/>
          </ac:picMkLst>
        </pc:picChg>
        <pc:picChg chg="add del mod">
          <ac:chgData name="Bennett, Luke W" userId="ada289fe-b94d-42b8-8f7e-aed6418e7622" providerId="ADAL" clId="{6EAAD40B-FC6D-40F9-B4A7-A5541F9DDF1C}" dt="2026-05-07T10:03:36.639" v="430" actId="732"/>
          <ac:picMkLst>
            <pc:docMk/>
            <pc:sldMk cId="3099720922" sldId="297"/>
            <ac:picMk id="1026" creationId="{EBFABA5A-BFB6-BEE1-BD9F-9DC9B2D9E35F}"/>
          </ac:picMkLst>
        </pc:picChg>
      </pc:sldChg>
      <pc:sldChg chg="addSp delSp modSp add mod addAnim delAnim modAnim">
        <pc:chgData name="Bennett, Luke W" userId="ada289fe-b94d-42b8-8f7e-aed6418e7622" providerId="ADAL" clId="{6EAAD40B-FC6D-40F9-B4A7-A5541F9DDF1C}" dt="2026-05-07T13:55:59.623" v="1103"/>
        <pc:sldMkLst>
          <pc:docMk/>
          <pc:sldMk cId="3915183325" sldId="298"/>
        </pc:sldMkLst>
        <pc:spChg chg="mod">
          <ac:chgData name="Bennett, Luke W" userId="ada289fe-b94d-42b8-8f7e-aed6418e7622" providerId="ADAL" clId="{6EAAD40B-FC6D-40F9-B4A7-A5541F9DDF1C}" dt="2026-05-07T13:55:41.782" v="1100" actId="1076"/>
          <ac:spMkLst>
            <pc:docMk/>
            <pc:sldMk cId="3915183325" sldId="298"/>
            <ac:spMk id="2" creationId="{E9C9C5EC-4F44-18AC-3D3C-E6735A1AAC46}"/>
          </ac:spMkLst>
        </pc:spChg>
        <pc:spChg chg="del mod">
          <ac:chgData name="Bennett, Luke W" userId="ada289fe-b94d-42b8-8f7e-aed6418e7622" providerId="ADAL" clId="{6EAAD40B-FC6D-40F9-B4A7-A5541F9DDF1C}" dt="2026-05-07T10:08:25.336" v="454" actId="478"/>
          <ac:spMkLst>
            <pc:docMk/>
            <pc:sldMk cId="3915183325" sldId="298"/>
            <ac:spMk id="3" creationId="{3AAEBB4D-575C-D7C1-980B-49882808D141}"/>
          </ac:spMkLst>
        </pc:spChg>
        <pc:spChg chg="add mod">
          <ac:chgData name="Bennett, Luke W" userId="ada289fe-b94d-42b8-8f7e-aed6418e7622" providerId="ADAL" clId="{6EAAD40B-FC6D-40F9-B4A7-A5541F9DDF1C}" dt="2026-05-07T13:55:04.837" v="1091" actId="1038"/>
          <ac:spMkLst>
            <pc:docMk/>
            <pc:sldMk cId="3915183325" sldId="298"/>
            <ac:spMk id="3" creationId="{5EC710A7-8470-4654-7541-DDB5830BCDF5}"/>
          </ac:spMkLst>
        </pc:spChg>
        <pc:spChg chg="del">
          <ac:chgData name="Bennett, Luke W" userId="ada289fe-b94d-42b8-8f7e-aed6418e7622" providerId="ADAL" clId="{6EAAD40B-FC6D-40F9-B4A7-A5541F9DDF1C}" dt="2026-05-06T14:27:24.539" v="254" actId="478"/>
          <ac:spMkLst>
            <pc:docMk/>
            <pc:sldMk cId="3915183325" sldId="298"/>
            <ac:spMk id="4" creationId="{CCF4F133-570A-11BC-0404-0B452B1E3239}"/>
          </ac:spMkLst>
        </pc:spChg>
        <pc:spChg chg="add mod">
          <ac:chgData name="Bennett, Luke W" userId="ada289fe-b94d-42b8-8f7e-aed6418e7622" providerId="ADAL" clId="{6EAAD40B-FC6D-40F9-B4A7-A5541F9DDF1C}" dt="2026-05-07T13:55:04.837" v="1091" actId="1038"/>
          <ac:spMkLst>
            <pc:docMk/>
            <pc:sldMk cId="3915183325" sldId="298"/>
            <ac:spMk id="4" creationId="{EFFFB732-0CCF-B8E1-5C25-406C6C6B0D7B}"/>
          </ac:spMkLst>
        </pc:spChg>
        <pc:spChg chg="del mod ord">
          <ac:chgData name="Bennett, Luke W" userId="ada289fe-b94d-42b8-8f7e-aed6418e7622" providerId="ADAL" clId="{6EAAD40B-FC6D-40F9-B4A7-A5541F9DDF1C}" dt="2026-05-07T13:52:50.878" v="1042" actId="478"/>
          <ac:spMkLst>
            <pc:docMk/>
            <pc:sldMk cId="3915183325" sldId="298"/>
            <ac:spMk id="8" creationId="{2D225BEA-B913-62D0-54FD-E632234E88FF}"/>
          </ac:spMkLst>
        </pc:spChg>
        <pc:spChg chg="add del mod">
          <ac:chgData name="Bennett, Luke W" userId="ada289fe-b94d-42b8-8f7e-aed6418e7622" providerId="ADAL" clId="{6EAAD40B-FC6D-40F9-B4A7-A5541F9DDF1C}" dt="2026-05-07T10:08:31.765" v="457" actId="478"/>
          <ac:spMkLst>
            <pc:docMk/>
            <pc:sldMk cId="3915183325" sldId="298"/>
            <ac:spMk id="10" creationId="{74AA4645-05B1-C486-0B97-90D976D3FE47}"/>
          </ac:spMkLst>
        </pc:spChg>
        <pc:spChg chg="add del mod">
          <ac:chgData name="Bennett, Luke W" userId="ada289fe-b94d-42b8-8f7e-aed6418e7622" providerId="ADAL" clId="{6EAAD40B-FC6D-40F9-B4A7-A5541F9DDF1C}" dt="2026-05-07T13:52:56.309" v="1044" actId="478"/>
          <ac:spMkLst>
            <pc:docMk/>
            <pc:sldMk cId="3915183325" sldId="298"/>
            <ac:spMk id="11" creationId="{281E66D2-F3EA-6970-6FA0-78CD9444F6CE}"/>
          </ac:spMkLst>
        </pc:spChg>
        <pc:picChg chg="add mod">
          <ac:chgData name="Bennett, Luke W" userId="ada289fe-b94d-42b8-8f7e-aed6418e7622" providerId="ADAL" clId="{6EAAD40B-FC6D-40F9-B4A7-A5541F9DDF1C}" dt="2026-05-06T14:27:43.573" v="258" actId="1076"/>
          <ac:picMkLst>
            <pc:docMk/>
            <pc:sldMk cId="3915183325" sldId="298"/>
            <ac:picMk id="9" creationId="{1F20F27B-AA9C-7BE8-3F4B-80492B3092A2}"/>
          </ac:picMkLst>
        </pc:picChg>
        <pc:picChg chg="add mod">
          <ac:chgData name="Bennett, Luke W" userId="ada289fe-b94d-42b8-8f7e-aed6418e7622" providerId="ADAL" clId="{6EAAD40B-FC6D-40F9-B4A7-A5541F9DDF1C}" dt="2026-05-06T14:27:28.270" v="256" actId="1076"/>
          <ac:picMkLst>
            <pc:docMk/>
            <pc:sldMk cId="3915183325" sldId="298"/>
            <ac:picMk id="18" creationId="{48D5B1ED-D43E-16ED-AB16-5FD3909A0FD9}"/>
          </ac:picMkLst>
        </pc:picChg>
        <pc:picChg chg="add mod">
          <ac:chgData name="Bennett, Luke W" userId="ada289fe-b94d-42b8-8f7e-aed6418e7622" providerId="ADAL" clId="{6EAAD40B-FC6D-40F9-B4A7-A5541F9DDF1C}" dt="2026-05-06T14:27:28.270" v="256" actId="1076"/>
          <ac:picMkLst>
            <pc:docMk/>
            <pc:sldMk cId="3915183325" sldId="298"/>
            <ac:picMk id="23" creationId="{85A0B11E-B03D-5DBF-9509-D9B887CE4616}"/>
          </ac:picMkLst>
        </pc:picChg>
        <pc:picChg chg="add mod">
          <ac:chgData name="Bennett, Luke W" userId="ada289fe-b94d-42b8-8f7e-aed6418e7622" providerId="ADAL" clId="{6EAAD40B-FC6D-40F9-B4A7-A5541F9DDF1C}" dt="2026-05-06T14:27:28.270" v="256" actId="1076"/>
          <ac:picMkLst>
            <pc:docMk/>
            <pc:sldMk cId="3915183325" sldId="298"/>
            <ac:picMk id="24" creationId="{2512960E-9774-6CAE-0CDB-2F4A066EC1CF}"/>
          </ac:picMkLst>
        </pc:picChg>
        <pc:picChg chg="add mod">
          <ac:chgData name="Bennett, Luke W" userId="ada289fe-b94d-42b8-8f7e-aed6418e7622" providerId="ADAL" clId="{6EAAD40B-FC6D-40F9-B4A7-A5541F9DDF1C}" dt="2026-05-06T14:27:28.270" v="256" actId="1076"/>
          <ac:picMkLst>
            <pc:docMk/>
            <pc:sldMk cId="3915183325" sldId="298"/>
            <ac:picMk id="25" creationId="{BC72FEBC-E17B-36F4-8DF8-F0FE5F8E41CD}"/>
          </ac:picMkLst>
        </pc:picChg>
        <pc:picChg chg="add mod">
          <ac:chgData name="Bennett, Luke W" userId="ada289fe-b94d-42b8-8f7e-aed6418e7622" providerId="ADAL" clId="{6EAAD40B-FC6D-40F9-B4A7-A5541F9DDF1C}" dt="2026-05-06T14:27:28.270" v="256" actId="1076"/>
          <ac:picMkLst>
            <pc:docMk/>
            <pc:sldMk cId="3915183325" sldId="298"/>
            <ac:picMk id="26" creationId="{F2660961-146A-52CD-997E-07561FC5239B}"/>
          </ac:picMkLst>
        </pc:picChg>
        <pc:picChg chg="add mod">
          <ac:chgData name="Bennett, Luke W" userId="ada289fe-b94d-42b8-8f7e-aed6418e7622" providerId="ADAL" clId="{6EAAD40B-FC6D-40F9-B4A7-A5541F9DDF1C}" dt="2026-05-06T14:27:28.270" v="256" actId="1076"/>
          <ac:picMkLst>
            <pc:docMk/>
            <pc:sldMk cId="3915183325" sldId="298"/>
            <ac:picMk id="27" creationId="{18E65545-D57E-7589-B0F9-4194C200CAE4}"/>
          </ac:picMkLst>
        </pc:picChg>
        <pc:picChg chg="add mod">
          <ac:chgData name="Bennett, Luke W" userId="ada289fe-b94d-42b8-8f7e-aed6418e7622" providerId="ADAL" clId="{6EAAD40B-FC6D-40F9-B4A7-A5541F9DDF1C}" dt="2026-05-06T14:27:28.270" v="256" actId="1076"/>
          <ac:picMkLst>
            <pc:docMk/>
            <pc:sldMk cId="3915183325" sldId="298"/>
            <ac:picMk id="28" creationId="{D758E0E4-19A0-5834-0E2D-1806F7FACD7B}"/>
          </ac:picMkLst>
        </pc:picChg>
        <pc:picChg chg="add mod">
          <ac:chgData name="Bennett, Luke W" userId="ada289fe-b94d-42b8-8f7e-aed6418e7622" providerId="ADAL" clId="{6EAAD40B-FC6D-40F9-B4A7-A5541F9DDF1C}" dt="2026-05-07T13:55:04.837" v="1091" actId="1038"/>
          <ac:picMkLst>
            <pc:docMk/>
            <pc:sldMk cId="3915183325" sldId="298"/>
            <ac:picMk id="1026" creationId="{9197255A-04FC-6A29-58F0-B75063826501}"/>
          </ac:picMkLst>
        </pc:picChg>
        <pc:picChg chg="add mod">
          <ac:chgData name="Bennett, Luke W" userId="ada289fe-b94d-42b8-8f7e-aed6418e7622" providerId="ADAL" clId="{6EAAD40B-FC6D-40F9-B4A7-A5541F9DDF1C}" dt="2026-05-07T13:55:04.837" v="1091" actId="1038"/>
          <ac:picMkLst>
            <pc:docMk/>
            <pc:sldMk cId="3915183325" sldId="298"/>
            <ac:picMk id="2050" creationId="{00674203-57CE-9A7B-03D5-85A64DC6A70B}"/>
          </ac:picMkLst>
        </pc:picChg>
      </pc:sldChg>
      <pc:sldChg chg="addSp delSp modSp add mod">
        <pc:chgData name="Bennett, Luke W" userId="ada289fe-b94d-42b8-8f7e-aed6418e7622" providerId="ADAL" clId="{6EAAD40B-FC6D-40F9-B4A7-A5541F9DDF1C}" dt="2026-05-07T10:11:39.442" v="545" actId="20577"/>
        <pc:sldMkLst>
          <pc:docMk/>
          <pc:sldMk cId="1111614666" sldId="299"/>
        </pc:sldMkLst>
        <pc:spChg chg="mod">
          <ac:chgData name="Bennett, Luke W" userId="ada289fe-b94d-42b8-8f7e-aed6418e7622" providerId="ADAL" clId="{6EAAD40B-FC6D-40F9-B4A7-A5541F9DDF1C}" dt="2026-05-06T14:08:35.928" v="209" actId="20577"/>
          <ac:spMkLst>
            <pc:docMk/>
            <pc:sldMk cId="1111614666" sldId="299"/>
            <ac:spMk id="2" creationId="{2394EFA4-C649-7DE3-7FB9-66B34221A778}"/>
          </ac:spMkLst>
        </pc:spChg>
        <pc:spChg chg="add del mod">
          <ac:chgData name="Bennett, Luke W" userId="ada289fe-b94d-42b8-8f7e-aed6418e7622" providerId="ADAL" clId="{6EAAD40B-FC6D-40F9-B4A7-A5541F9DDF1C}" dt="2026-05-07T10:04:04.416" v="431" actId="478"/>
          <ac:spMkLst>
            <pc:docMk/>
            <pc:sldMk cId="1111614666" sldId="299"/>
            <ac:spMk id="3" creationId="{76F7BD78-A9DE-12B3-D71E-EC99CD4BE01E}"/>
          </ac:spMkLst>
        </pc:spChg>
        <pc:spChg chg="add del mod">
          <ac:chgData name="Bennett, Luke W" userId="ada289fe-b94d-42b8-8f7e-aed6418e7622" providerId="ADAL" clId="{6EAAD40B-FC6D-40F9-B4A7-A5541F9DDF1C}" dt="2026-05-07T10:04:05.963" v="432" actId="478"/>
          <ac:spMkLst>
            <pc:docMk/>
            <pc:sldMk cId="1111614666" sldId="299"/>
            <ac:spMk id="4" creationId="{386CB08A-FE72-7D9C-D43B-7D903A7686E3}"/>
          </ac:spMkLst>
        </pc:spChg>
        <pc:spChg chg="mod">
          <ac:chgData name="Bennett, Luke W" userId="ada289fe-b94d-42b8-8f7e-aed6418e7622" providerId="ADAL" clId="{6EAAD40B-FC6D-40F9-B4A7-A5541F9DDF1C}" dt="2026-05-07T10:11:39.442" v="545" actId="20577"/>
          <ac:spMkLst>
            <pc:docMk/>
            <pc:sldMk cId="1111614666" sldId="299"/>
            <ac:spMk id="8" creationId="{9A8710A7-FD76-904F-6CD1-CD6F6E8E12F2}"/>
          </ac:spMkLst>
        </pc:spChg>
        <pc:spChg chg="add del mod">
          <ac:chgData name="Bennett, Luke W" userId="ada289fe-b94d-42b8-8f7e-aed6418e7622" providerId="ADAL" clId="{6EAAD40B-FC6D-40F9-B4A7-A5541F9DDF1C}" dt="2026-05-07T10:04:09.719" v="433" actId="478"/>
          <ac:spMkLst>
            <pc:docMk/>
            <pc:sldMk cId="1111614666" sldId="299"/>
            <ac:spMk id="10" creationId="{66188B75-78B5-9B80-CE78-A5271B6C0698}"/>
          </ac:spMkLst>
        </pc:spChg>
        <pc:spChg chg="add del mod">
          <ac:chgData name="Bennett, Luke W" userId="ada289fe-b94d-42b8-8f7e-aed6418e7622" providerId="ADAL" clId="{6EAAD40B-FC6D-40F9-B4A7-A5541F9DDF1C}" dt="2026-05-07T10:04:11.265" v="434" actId="478"/>
          <ac:spMkLst>
            <pc:docMk/>
            <pc:sldMk cId="1111614666" sldId="299"/>
            <ac:spMk id="12" creationId="{7149E032-9558-2F25-C698-B18DAE978B90}"/>
          </ac:spMkLst>
        </pc:spChg>
        <pc:picChg chg="add del mod ord">
          <ac:chgData name="Bennett, Luke W" userId="ada289fe-b94d-42b8-8f7e-aed6418e7622" providerId="ADAL" clId="{6EAAD40B-FC6D-40F9-B4A7-A5541F9DDF1C}" dt="2026-05-06T16:35:44.595" v="358" actId="931"/>
          <ac:picMkLst>
            <pc:docMk/>
            <pc:sldMk cId="1111614666" sldId="299"/>
            <ac:picMk id="10" creationId="{5E8A1645-3E98-E549-E974-F5F9DB59BFAF}"/>
          </ac:picMkLst>
        </pc:picChg>
        <pc:picChg chg="add del mod ord">
          <ac:chgData name="Bennett, Luke W" userId="ada289fe-b94d-42b8-8f7e-aed6418e7622" providerId="ADAL" clId="{6EAAD40B-FC6D-40F9-B4A7-A5541F9DDF1C}" dt="2026-05-06T16:35:44.595" v="358" actId="931"/>
          <ac:picMkLst>
            <pc:docMk/>
            <pc:sldMk cId="1111614666" sldId="299"/>
            <ac:picMk id="12" creationId="{523A75DB-84D0-6915-A8D7-274ABB2FCD9C}"/>
          </ac:picMkLst>
        </pc:picChg>
        <pc:picChg chg="add mod">
          <ac:chgData name="Bennett, Luke W" userId="ada289fe-b94d-42b8-8f7e-aed6418e7622" providerId="ADAL" clId="{6EAAD40B-FC6D-40F9-B4A7-A5541F9DDF1C}" dt="2026-05-07T10:04:47.994" v="435" actId="1076"/>
          <ac:picMkLst>
            <pc:docMk/>
            <pc:sldMk cId="1111614666" sldId="299"/>
            <ac:picMk id="14" creationId="{E9D341BC-4866-795F-8869-D73C3E4FE56D}"/>
          </ac:picMkLst>
        </pc:picChg>
        <pc:picChg chg="add del mod">
          <ac:chgData name="Bennett, Luke W" userId="ada289fe-b94d-42b8-8f7e-aed6418e7622" providerId="ADAL" clId="{6EAAD40B-FC6D-40F9-B4A7-A5541F9DDF1C}" dt="2026-05-07T09:44:53.814" v="390" actId="478"/>
          <ac:picMkLst>
            <pc:docMk/>
            <pc:sldMk cId="1111614666" sldId="299"/>
            <ac:picMk id="16" creationId="{90E3B3C6-A0B6-7367-C959-2E8C4B128592}"/>
          </ac:picMkLst>
        </pc:picChg>
      </pc:sldChg>
      <pc:sldChg chg="addSp delSp modSp add mod ord addAnim delAnim modAnim">
        <pc:chgData name="Bennett, Luke W" userId="ada289fe-b94d-42b8-8f7e-aed6418e7622" providerId="ADAL" clId="{6EAAD40B-FC6D-40F9-B4A7-A5541F9DDF1C}" dt="2026-05-07T13:48:54.500" v="893" actId="1076"/>
        <pc:sldMkLst>
          <pc:docMk/>
          <pc:sldMk cId="2896727171" sldId="300"/>
        </pc:sldMkLst>
        <pc:spChg chg="mod">
          <ac:chgData name="Bennett, Luke W" userId="ada289fe-b94d-42b8-8f7e-aed6418e7622" providerId="ADAL" clId="{6EAAD40B-FC6D-40F9-B4A7-A5541F9DDF1C}" dt="2026-05-06T14:26:29.623" v="242" actId="1076"/>
          <ac:spMkLst>
            <pc:docMk/>
            <pc:sldMk cId="2896727171" sldId="300"/>
            <ac:spMk id="2" creationId="{74F952F0-9555-7EE1-E195-B9BCCC4F3EB2}"/>
          </ac:spMkLst>
        </pc:spChg>
        <pc:spChg chg="del mod">
          <ac:chgData name="Bennett, Luke W" userId="ada289fe-b94d-42b8-8f7e-aed6418e7622" providerId="ADAL" clId="{6EAAD40B-FC6D-40F9-B4A7-A5541F9DDF1C}" dt="2026-05-07T13:48:31.463" v="885" actId="478"/>
          <ac:spMkLst>
            <pc:docMk/>
            <pc:sldMk cId="2896727171" sldId="300"/>
            <ac:spMk id="6" creationId="{64AE91CC-4CB6-8A7B-B899-489DF6994EF8}"/>
          </ac:spMkLst>
        </pc:spChg>
        <pc:spChg chg="add del mod">
          <ac:chgData name="Bennett, Luke W" userId="ada289fe-b94d-42b8-8f7e-aed6418e7622" providerId="ADAL" clId="{6EAAD40B-FC6D-40F9-B4A7-A5541F9DDF1C}" dt="2026-05-07T13:39:20.955" v="602" actId="478"/>
          <ac:spMkLst>
            <pc:docMk/>
            <pc:sldMk cId="2896727171" sldId="300"/>
            <ac:spMk id="8" creationId="{4D286776-C993-082E-C065-B4F17AE749F2}"/>
          </ac:spMkLst>
        </pc:spChg>
        <pc:spChg chg="add del mod">
          <ac:chgData name="Bennett, Luke W" userId="ada289fe-b94d-42b8-8f7e-aed6418e7622" providerId="ADAL" clId="{6EAAD40B-FC6D-40F9-B4A7-A5541F9DDF1C}" dt="2026-05-06T16:22:18.932" v="312" actId="478"/>
          <ac:spMkLst>
            <pc:docMk/>
            <pc:sldMk cId="2896727171" sldId="300"/>
            <ac:spMk id="8" creationId="{8C6A0BF6-1E33-1CF2-5169-E0855F5502C0}"/>
          </ac:spMkLst>
        </pc:spChg>
        <pc:spChg chg="add mod">
          <ac:chgData name="Bennett, Luke W" userId="ada289fe-b94d-42b8-8f7e-aed6418e7622" providerId="ADAL" clId="{6EAAD40B-FC6D-40F9-B4A7-A5541F9DDF1C}" dt="2026-05-07T13:39:38.106" v="610"/>
          <ac:spMkLst>
            <pc:docMk/>
            <pc:sldMk cId="2896727171" sldId="300"/>
            <ac:spMk id="9" creationId="{8CB495CB-6316-2684-C036-08D20EF4A18D}"/>
          </ac:spMkLst>
        </pc:spChg>
        <pc:spChg chg="add del mod">
          <ac:chgData name="Bennett, Luke W" userId="ada289fe-b94d-42b8-8f7e-aed6418e7622" providerId="ADAL" clId="{6EAAD40B-FC6D-40F9-B4A7-A5541F9DDF1C}" dt="2026-05-07T13:40:07.639" v="662" actId="478"/>
          <ac:spMkLst>
            <pc:docMk/>
            <pc:sldMk cId="2896727171" sldId="300"/>
            <ac:spMk id="10" creationId="{38096D97-1432-F657-9550-0BAE0C0C3A84}"/>
          </ac:spMkLst>
        </pc:spChg>
        <pc:spChg chg="add mod">
          <ac:chgData name="Bennett, Luke W" userId="ada289fe-b94d-42b8-8f7e-aed6418e7622" providerId="ADAL" clId="{6EAAD40B-FC6D-40F9-B4A7-A5541F9DDF1C}" dt="2026-05-07T13:48:54.500" v="893" actId="1076"/>
          <ac:spMkLst>
            <pc:docMk/>
            <pc:sldMk cId="2896727171" sldId="300"/>
            <ac:spMk id="15" creationId="{10F72CEE-A90A-249B-A8AA-21A2A9F3F7D0}"/>
          </ac:spMkLst>
        </pc:spChg>
        <pc:spChg chg="add mod">
          <ac:chgData name="Bennett, Luke W" userId="ada289fe-b94d-42b8-8f7e-aed6418e7622" providerId="ADAL" clId="{6EAAD40B-FC6D-40F9-B4A7-A5541F9DDF1C}" dt="2026-05-07T13:48:31.463" v="885" actId="478"/>
          <ac:spMkLst>
            <pc:docMk/>
            <pc:sldMk cId="2896727171" sldId="300"/>
            <ac:spMk id="19" creationId="{D27240FE-03CF-2643-C41D-23B1051AFE36}"/>
          </ac:spMkLst>
        </pc:spChg>
        <pc:picChg chg="add mod">
          <ac:chgData name="Bennett, Luke W" userId="ada289fe-b94d-42b8-8f7e-aed6418e7622" providerId="ADAL" clId="{6EAAD40B-FC6D-40F9-B4A7-A5541F9DDF1C}" dt="2026-05-07T13:44:19.292" v="761" actId="1076"/>
          <ac:picMkLst>
            <pc:docMk/>
            <pc:sldMk cId="2896727171" sldId="300"/>
            <ac:picMk id="5" creationId="{D44D1619-F51A-F4FF-09D7-8570ABA5270D}"/>
          </ac:picMkLst>
        </pc:picChg>
        <pc:picChg chg="add mod ord modCrop">
          <ac:chgData name="Bennett, Luke W" userId="ada289fe-b94d-42b8-8f7e-aed6418e7622" providerId="ADAL" clId="{6EAAD40B-FC6D-40F9-B4A7-A5541F9DDF1C}" dt="2026-05-07T13:48:51.336" v="892" actId="1076"/>
          <ac:picMkLst>
            <pc:docMk/>
            <pc:sldMk cId="2896727171" sldId="300"/>
            <ac:picMk id="7" creationId="{62C14B96-C1EC-3CD9-D59B-E06D55FC6695}"/>
          </ac:picMkLst>
        </pc:picChg>
        <pc:picChg chg="add mod">
          <ac:chgData name="Bennett, Luke W" userId="ada289fe-b94d-42b8-8f7e-aed6418e7622" providerId="ADAL" clId="{6EAAD40B-FC6D-40F9-B4A7-A5541F9DDF1C}" dt="2026-05-07T13:41:33.740" v="682" actId="1076"/>
          <ac:picMkLst>
            <pc:docMk/>
            <pc:sldMk cId="2896727171" sldId="300"/>
            <ac:picMk id="12" creationId="{C4F2E00C-42A9-9483-5E4A-0C013B86AF14}"/>
          </ac:picMkLst>
        </pc:picChg>
        <pc:picChg chg="add del mod">
          <ac:chgData name="Bennett, Luke W" userId="ada289fe-b94d-42b8-8f7e-aed6418e7622" providerId="ADAL" clId="{6EAAD40B-FC6D-40F9-B4A7-A5541F9DDF1C}" dt="2026-05-07T13:43:25.745" v="702" actId="478"/>
          <ac:picMkLst>
            <pc:docMk/>
            <pc:sldMk cId="2896727171" sldId="300"/>
            <ac:picMk id="14" creationId="{EA675ED7-0AB5-CC14-2B69-D6AB1AB4B9DA}"/>
          </ac:picMkLst>
        </pc:picChg>
        <pc:picChg chg="del">
          <ac:chgData name="Bennett, Luke W" userId="ada289fe-b94d-42b8-8f7e-aed6418e7622" providerId="ADAL" clId="{6EAAD40B-FC6D-40F9-B4A7-A5541F9DDF1C}" dt="2026-05-06T14:17:16.100" v="220" actId="478"/>
          <ac:picMkLst>
            <pc:docMk/>
            <pc:sldMk cId="2896727171" sldId="300"/>
            <ac:picMk id="18" creationId="{8FB80E8A-18C9-501B-8C2E-A1BED9BAD09B}"/>
          </ac:picMkLst>
        </pc:picChg>
        <pc:picChg chg="del mod">
          <ac:chgData name="Bennett, Luke W" userId="ada289fe-b94d-42b8-8f7e-aed6418e7622" providerId="ADAL" clId="{6EAAD40B-FC6D-40F9-B4A7-A5541F9DDF1C}" dt="2026-05-07T13:43:04.576" v="697" actId="478"/>
          <ac:picMkLst>
            <pc:docMk/>
            <pc:sldMk cId="2896727171" sldId="300"/>
            <ac:picMk id="22" creationId="{2E8E56F4-30BD-BF34-4588-F37763C63D0D}"/>
          </ac:picMkLst>
        </pc:picChg>
        <pc:picChg chg="del mod">
          <ac:chgData name="Bennett, Luke W" userId="ada289fe-b94d-42b8-8f7e-aed6418e7622" providerId="ADAL" clId="{6EAAD40B-FC6D-40F9-B4A7-A5541F9DDF1C}" dt="2026-05-07T13:43:04.146" v="696" actId="478"/>
          <ac:picMkLst>
            <pc:docMk/>
            <pc:sldMk cId="2896727171" sldId="300"/>
            <ac:picMk id="23" creationId="{D31EC9BF-CD7F-359D-93EA-55D787D53785}"/>
          </ac:picMkLst>
        </pc:picChg>
        <pc:picChg chg="del mod">
          <ac:chgData name="Bennett, Luke W" userId="ada289fe-b94d-42b8-8f7e-aed6418e7622" providerId="ADAL" clId="{6EAAD40B-FC6D-40F9-B4A7-A5541F9DDF1C}" dt="2026-05-07T13:43:03.636" v="695" actId="478"/>
          <ac:picMkLst>
            <pc:docMk/>
            <pc:sldMk cId="2896727171" sldId="300"/>
            <ac:picMk id="24" creationId="{63FBE106-9DBB-5F86-7B33-58C37F6D09D9}"/>
          </ac:picMkLst>
        </pc:picChg>
        <pc:picChg chg="del mod">
          <ac:chgData name="Bennett, Luke W" userId="ada289fe-b94d-42b8-8f7e-aed6418e7622" providerId="ADAL" clId="{6EAAD40B-FC6D-40F9-B4A7-A5541F9DDF1C}" dt="2026-05-07T13:43:03.097" v="694" actId="478"/>
          <ac:picMkLst>
            <pc:docMk/>
            <pc:sldMk cId="2896727171" sldId="300"/>
            <ac:picMk id="25" creationId="{B7F63E7C-5C19-1C9E-6AEE-0F5E88D79FD6}"/>
          </ac:picMkLst>
        </pc:picChg>
        <pc:picChg chg="del mod">
          <ac:chgData name="Bennett, Luke W" userId="ada289fe-b94d-42b8-8f7e-aed6418e7622" providerId="ADAL" clId="{6EAAD40B-FC6D-40F9-B4A7-A5541F9DDF1C}" dt="2026-05-07T13:43:02.656" v="693" actId="478"/>
          <ac:picMkLst>
            <pc:docMk/>
            <pc:sldMk cId="2896727171" sldId="300"/>
            <ac:picMk id="26" creationId="{1E8E5362-382D-2CC2-5C56-53536F633E93}"/>
          </ac:picMkLst>
        </pc:picChg>
        <pc:picChg chg="del mod">
          <ac:chgData name="Bennett, Luke W" userId="ada289fe-b94d-42b8-8f7e-aed6418e7622" providerId="ADAL" clId="{6EAAD40B-FC6D-40F9-B4A7-A5541F9DDF1C}" dt="2026-05-07T13:43:02.210" v="692" actId="478"/>
          <ac:picMkLst>
            <pc:docMk/>
            <pc:sldMk cId="2896727171" sldId="300"/>
            <ac:picMk id="27" creationId="{50B103C7-0090-F550-E5E5-C94B108EAC3B}"/>
          </ac:picMkLst>
        </pc:picChg>
        <pc:picChg chg="del mod">
          <ac:chgData name="Bennett, Luke W" userId="ada289fe-b94d-42b8-8f7e-aed6418e7622" providerId="ADAL" clId="{6EAAD40B-FC6D-40F9-B4A7-A5541F9DDF1C}" dt="2026-05-07T13:43:01.704" v="691" actId="478"/>
          <ac:picMkLst>
            <pc:docMk/>
            <pc:sldMk cId="2896727171" sldId="300"/>
            <ac:picMk id="28" creationId="{8514BA8D-3017-4170-A5B6-BBB888016608}"/>
          </ac:picMkLst>
        </pc:picChg>
        <pc:picChg chg="del">
          <ac:chgData name="Bennett, Luke W" userId="ada289fe-b94d-42b8-8f7e-aed6418e7622" providerId="ADAL" clId="{6EAAD40B-FC6D-40F9-B4A7-A5541F9DDF1C}" dt="2026-05-06T14:17:22.734" v="223" actId="478"/>
          <ac:picMkLst>
            <pc:docMk/>
            <pc:sldMk cId="2896727171" sldId="300"/>
            <ac:picMk id="29" creationId="{8FACA25C-30BF-CAA2-C825-BFB4306B77B7}"/>
          </ac:picMkLst>
        </pc:picChg>
        <pc:picChg chg="add del mod">
          <ac:chgData name="Bennett, Luke W" userId="ada289fe-b94d-42b8-8f7e-aed6418e7622" providerId="ADAL" clId="{6EAAD40B-FC6D-40F9-B4A7-A5541F9DDF1C}" dt="2026-05-07T09:43:23.637" v="373" actId="21"/>
          <ac:picMkLst>
            <pc:docMk/>
            <pc:sldMk cId="2896727171" sldId="300"/>
            <ac:picMk id="1026" creationId="{9197255A-04FC-6A29-58F0-B75063826501}"/>
          </ac:picMkLst>
        </pc:picChg>
        <pc:cxnChg chg="add del mod">
          <ac:chgData name="Bennett, Luke W" userId="ada289fe-b94d-42b8-8f7e-aed6418e7622" providerId="ADAL" clId="{6EAAD40B-FC6D-40F9-B4A7-A5541F9DDF1C}" dt="2026-05-07T13:47:10.326" v="829" actId="478"/>
          <ac:cxnSpMkLst>
            <pc:docMk/>
            <pc:sldMk cId="2896727171" sldId="300"/>
            <ac:cxnSpMk id="17" creationId="{E4B561B8-E78C-60D0-CF03-484EF70449B2}"/>
          </ac:cxnSpMkLst>
        </pc:cxnChg>
      </pc:sldChg>
      <pc:sldChg chg="modSp new mod">
        <pc:chgData name="Bennett, Luke W" userId="ada289fe-b94d-42b8-8f7e-aed6418e7622" providerId="ADAL" clId="{6EAAD40B-FC6D-40F9-B4A7-A5541F9DDF1C}" dt="2026-05-06T16:21:34.796" v="304" actId="20577"/>
        <pc:sldMkLst>
          <pc:docMk/>
          <pc:sldMk cId="2755174881" sldId="301"/>
        </pc:sldMkLst>
        <pc:spChg chg="mod">
          <ac:chgData name="Bennett, Luke W" userId="ada289fe-b94d-42b8-8f7e-aed6418e7622" providerId="ADAL" clId="{6EAAD40B-FC6D-40F9-B4A7-A5541F9DDF1C}" dt="2026-05-06T16:21:34.796" v="304" actId="20577"/>
          <ac:spMkLst>
            <pc:docMk/>
            <pc:sldMk cId="2755174881" sldId="301"/>
            <ac:spMk id="2" creationId="{340CA7C7-56D4-2C69-0757-BCF0B1D7EBFF}"/>
          </ac:spMkLst>
        </pc:spChg>
        <pc:spChg chg="mod">
          <ac:chgData name="Bennett, Luke W" userId="ada289fe-b94d-42b8-8f7e-aed6418e7622" providerId="ADAL" clId="{6EAAD40B-FC6D-40F9-B4A7-A5541F9DDF1C}" dt="2026-05-06T15:34:12.733" v="276" actId="20577"/>
          <ac:spMkLst>
            <pc:docMk/>
            <pc:sldMk cId="2755174881" sldId="301"/>
            <ac:spMk id="3" creationId="{DD3FDAEE-2918-D59F-05A8-F67199F06209}"/>
          </ac:spMkLst>
        </pc:spChg>
      </pc:sldChg>
      <pc:sldChg chg="add del">
        <pc:chgData name="Bennett, Luke W" userId="ada289fe-b94d-42b8-8f7e-aed6418e7622" providerId="ADAL" clId="{6EAAD40B-FC6D-40F9-B4A7-A5541F9DDF1C}" dt="2026-05-07T09:45:22.303" v="395" actId="47"/>
        <pc:sldMkLst>
          <pc:docMk/>
          <pc:sldMk cId="2562496794" sldId="302"/>
        </pc:sldMkLst>
      </pc:sldChg>
      <pc:sldChg chg="add del">
        <pc:chgData name="Bennett, Luke W" userId="ada289fe-b94d-42b8-8f7e-aed6418e7622" providerId="ADAL" clId="{6EAAD40B-FC6D-40F9-B4A7-A5541F9DDF1C}" dt="2026-05-07T10:02:41.879" v="425" actId="47"/>
        <pc:sldMkLst>
          <pc:docMk/>
          <pc:sldMk cId="3474488649" sldId="302"/>
        </pc:sldMkLst>
      </pc:sldChg>
      <pc:sldChg chg="delSp modSp add mod">
        <pc:chgData name="Bennett, Luke W" userId="ada289fe-b94d-42b8-8f7e-aed6418e7622" providerId="ADAL" clId="{6EAAD40B-FC6D-40F9-B4A7-A5541F9DDF1C}" dt="2026-05-07T10:03:29.763" v="429" actId="732"/>
        <pc:sldMkLst>
          <pc:docMk/>
          <pc:sldMk cId="834039342" sldId="303"/>
        </pc:sldMkLst>
        <pc:picChg chg="del">
          <ac:chgData name="Bennett, Luke W" userId="ada289fe-b94d-42b8-8f7e-aed6418e7622" providerId="ADAL" clId="{6EAAD40B-FC6D-40F9-B4A7-A5541F9DDF1C}" dt="2026-05-07T10:03:16.717" v="426" actId="478"/>
          <ac:picMkLst>
            <pc:docMk/>
            <pc:sldMk cId="834039342" sldId="303"/>
            <ac:picMk id="10" creationId="{84E55CD2-4823-24CD-2449-62D2B46B7108}"/>
          </ac:picMkLst>
        </pc:picChg>
        <pc:picChg chg="mod">
          <ac:chgData name="Bennett, Luke W" userId="ada289fe-b94d-42b8-8f7e-aed6418e7622" providerId="ADAL" clId="{6EAAD40B-FC6D-40F9-B4A7-A5541F9DDF1C}" dt="2026-05-07T10:03:29.763" v="429" actId="732"/>
          <ac:picMkLst>
            <pc:docMk/>
            <pc:sldMk cId="834039342" sldId="303"/>
            <ac:picMk id="1026" creationId="{3D51EBD8-EA6B-8D70-FE4B-969290505E4B}"/>
          </ac:picMkLst>
        </pc:picChg>
      </pc:sldChg>
      <pc:sldChg chg="add">
        <pc:chgData name="Bennett, Luke W" userId="ada289fe-b94d-42b8-8f7e-aed6418e7622" providerId="ADAL" clId="{6EAAD40B-FC6D-40F9-B4A7-A5541F9DDF1C}" dt="2026-05-07T10:03:21.854" v="428" actId="2890"/>
        <pc:sldMkLst>
          <pc:docMk/>
          <pc:sldMk cId="1204180992" sldId="304"/>
        </pc:sldMkLst>
      </pc:sldChg>
      <pc:sldChg chg="addSp delSp modSp add mod">
        <pc:chgData name="Bennett, Luke W" userId="ada289fe-b94d-42b8-8f7e-aed6418e7622" providerId="ADAL" clId="{6EAAD40B-FC6D-40F9-B4A7-A5541F9DDF1C}" dt="2026-05-07T10:11:54.767" v="595" actId="20577"/>
        <pc:sldMkLst>
          <pc:docMk/>
          <pc:sldMk cId="2088820993" sldId="305"/>
        </pc:sldMkLst>
        <pc:spChg chg="mod">
          <ac:chgData name="Bennett, Luke W" userId="ada289fe-b94d-42b8-8f7e-aed6418e7622" providerId="ADAL" clId="{6EAAD40B-FC6D-40F9-B4A7-A5541F9DDF1C}" dt="2026-05-07T10:11:54.767" v="595" actId="20577"/>
          <ac:spMkLst>
            <pc:docMk/>
            <pc:sldMk cId="2088820993" sldId="305"/>
            <ac:spMk id="8" creationId="{362A3658-4D56-2DD0-FEBD-ED3DA1396A96}"/>
          </ac:spMkLst>
        </pc:spChg>
        <pc:picChg chg="add mod">
          <ac:chgData name="Bennett, Luke W" userId="ada289fe-b94d-42b8-8f7e-aed6418e7622" providerId="ADAL" clId="{6EAAD40B-FC6D-40F9-B4A7-A5541F9DDF1C}" dt="2026-05-07T10:04:58.525" v="440" actId="1076"/>
          <ac:picMkLst>
            <pc:docMk/>
            <pc:sldMk cId="2088820993" sldId="305"/>
            <ac:picMk id="4" creationId="{634050C6-4D77-00CC-5438-06EB1AF7B8F1}"/>
          </ac:picMkLst>
        </pc:picChg>
        <pc:picChg chg="del">
          <ac:chgData name="Bennett, Luke W" userId="ada289fe-b94d-42b8-8f7e-aed6418e7622" providerId="ADAL" clId="{6EAAD40B-FC6D-40F9-B4A7-A5541F9DDF1C}" dt="2026-05-07T10:04:52.128" v="437" actId="478"/>
          <ac:picMkLst>
            <pc:docMk/>
            <pc:sldMk cId="2088820993" sldId="305"/>
            <ac:picMk id="14" creationId="{36770990-D260-FEE3-C798-5E4D68790459}"/>
          </ac:picMkLst>
        </pc:picChg>
      </pc:sldChg>
      <pc:sldChg chg="addSp delSp modSp add mod ord delAnim">
        <pc:chgData name="Bennett, Luke W" userId="ada289fe-b94d-42b8-8f7e-aed6418e7622" providerId="ADAL" clId="{6EAAD40B-FC6D-40F9-B4A7-A5541F9DDF1C}" dt="2026-05-07T13:41:50.649" v="688" actId="478"/>
        <pc:sldMkLst>
          <pc:docMk/>
          <pc:sldMk cId="1204294783" sldId="306"/>
        </pc:sldMkLst>
        <pc:spChg chg="del">
          <ac:chgData name="Bennett, Luke W" userId="ada289fe-b94d-42b8-8f7e-aed6418e7622" providerId="ADAL" clId="{6EAAD40B-FC6D-40F9-B4A7-A5541F9DDF1C}" dt="2026-05-07T13:41:43.307" v="683" actId="478"/>
          <ac:spMkLst>
            <pc:docMk/>
            <pc:sldMk cId="1204294783" sldId="306"/>
            <ac:spMk id="2" creationId="{EE656BDA-605B-459D-2B35-079868535B26}"/>
          </ac:spMkLst>
        </pc:spChg>
        <pc:spChg chg="add mod">
          <ac:chgData name="Bennett, Luke W" userId="ada289fe-b94d-42b8-8f7e-aed6418e7622" providerId="ADAL" clId="{6EAAD40B-FC6D-40F9-B4A7-A5541F9DDF1C}" dt="2026-05-07T13:40:56.344" v="669" actId="1076"/>
          <ac:spMkLst>
            <pc:docMk/>
            <pc:sldMk cId="1204294783" sldId="306"/>
            <ac:spMk id="8" creationId="{812A74DC-9238-14A9-1A97-3D3587BBD756}"/>
          </ac:spMkLst>
        </pc:spChg>
        <pc:spChg chg="add mod">
          <ac:chgData name="Bennett, Luke W" userId="ada289fe-b94d-42b8-8f7e-aed6418e7622" providerId="ADAL" clId="{6EAAD40B-FC6D-40F9-B4A7-A5541F9DDF1C}" dt="2026-05-07T13:41:08.273" v="676" actId="1076"/>
          <ac:spMkLst>
            <pc:docMk/>
            <pc:sldMk cId="1204294783" sldId="306"/>
            <ac:spMk id="9" creationId="{2667FA4D-667F-D8B5-F116-3C40723F315E}"/>
          </ac:spMkLst>
        </pc:spChg>
        <pc:picChg chg="del">
          <ac:chgData name="Bennett, Luke W" userId="ada289fe-b94d-42b8-8f7e-aed6418e7622" providerId="ADAL" clId="{6EAAD40B-FC6D-40F9-B4A7-A5541F9DDF1C}" dt="2026-05-07T13:41:43.307" v="683" actId="478"/>
          <ac:picMkLst>
            <pc:docMk/>
            <pc:sldMk cId="1204294783" sldId="306"/>
            <ac:picMk id="7" creationId="{521F1FD0-64C5-95DE-A31F-FF9FBFFDE501}"/>
          </ac:picMkLst>
        </pc:picChg>
        <pc:picChg chg="del mod">
          <ac:chgData name="Bennett, Luke W" userId="ada289fe-b94d-42b8-8f7e-aed6418e7622" providerId="ADAL" clId="{6EAAD40B-FC6D-40F9-B4A7-A5541F9DDF1C}" dt="2026-05-07T13:41:50.649" v="688" actId="478"/>
          <ac:picMkLst>
            <pc:docMk/>
            <pc:sldMk cId="1204294783" sldId="306"/>
            <ac:picMk id="12" creationId="{45BEC5B4-8435-317C-A261-15F088852FF9}"/>
          </ac:picMkLst>
        </pc:picChg>
        <pc:picChg chg="del">
          <ac:chgData name="Bennett, Luke W" userId="ada289fe-b94d-42b8-8f7e-aed6418e7622" providerId="ADAL" clId="{6EAAD40B-FC6D-40F9-B4A7-A5541F9DDF1C}" dt="2026-05-07T13:41:45.468" v="687" actId="478"/>
          <ac:picMkLst>
            <pc:docMk/>
            <pc:sldMk cId="1204294783" sldId="306"/>
            <ac:picMk id="22" creationId="{399A18D3-9213-A841-993B-F0A3B3DA0996}"/>
          </ac:picMkLst>
        </pc:picChg>
        <pc:picChg chg="del">
          <ac:chgData name="Bennett, Luke W" userId="ada289fe-b94d-42b8-8f7e-aed6418e7622" providerId="ADAL" clId="{6EAAD40B-FC6D-40F9-B4A7-A5541F9DDF1C}" dt="2026-05-07T13:41:43.307" v="683" actId="478"/>
          <ac:picMkLst>
            <pc:docMk/>
            <pc:sldMk cId="1204294783" sldId="306"/>
            <ac:picMk id="23" creationId="{24E3D166-2B11-7E40-FEE5-896E54F1BA9C}"/>
          </ac:picMkLst>
        </pc:picChg>
        <pc:picChg chg="del">
          <ac:chgData name="Bennett, Luke W" userId="ada289fe-b94d-42b8-8f7e-aed6418e7622" providerId="ADAL" clId="{6EAAD40B-FC6D-40F9-B4A7-A5541F9DDF1C}" dt="2026-05-07T13:41:45.039" v="686" actId="478"/>
          <ac:picMkLst>
            <pc:docMk/>
            <pc:sldMk cId="1204294783" sldId="306"/>
            <ac:picMk id="24" creationId="{13B92248-73C2-43C9-A5B3-917AEFA91E23}"/>
          </ac:picMkLst>
        </pc:picChg>
        <pc:picChg chg="del">
          <ac:chgData name="Bennett, Luke W" userId="ada289fe-b94d-42b8-8f7e-aed6418e7622" providerId="ADAL" clId="{6EAAD40B-FC6D-40F9-B4A7-A5541F9DDF1C}" dt="2026-05-07T13:41:43.307" v="683" actId="478"/>
          <ac:picMkLst>
            <pc:docMk/>
            <pc:sldMk cId="1204294783" sldId="306"/>
            <ac:picMk id="25" creationId="{405B2E5F-130F-C4D5-4841-809D49C0D43E}"/>
          </ac:picMkLst>
        </pc:picChg>
        <pc:picChg chg="del">
          <ac:chgData name="Bennett, Luke W" userId="ada289fe-b94d-42b8-8f7e-aed6418e7622" providerId="ADAL" clId="{6EAAD40B-FC6D-40F9-B4A7-A5541F9DDF1C}" dt="2026-05-07T13:41:44.552" v="685" actId="478"/>
          <ac:picMkLst>
            <pc:docMk/>
            <pc:sldMk cId="1204294783" sldId="306"/>
            <ac:picMk id="26" creationId="{C7A2D47C-EF4E-2E38-FA41-C72148A020A2}"/>
          </ac:picMkLst>
        </pc:picChg>
        <pc:picChg chg="del">
          <ac:chgData name="Bennett, Luke W" userId="ada289fe-b94d-42b8-8f7e-aed6418e7622" providerId="ADAL" clId="{6EAAD40B-FC6D-40F9-B4A7-A5541F9DDF1C}" dt="2026-05-07T13:41:43.307" v="683" actId="478"/>
          <ac:picMkLst>
            <pc:docMk/>
            <pc:sldMk cId="1204294783" sldId="306"/>
            <ac:picMk id="27" creationId="{7739A572-E980-FD70-8912-08E365EC2074}"/>
          </ac:picMkLst>
        </pc:picChg>
        <pc:picChg chg="del">
          <ac:chgData name="Bennett, Luke W" userId="ada289fe-b94d-42b8-8f7e-aed6418e7622" providerId="ADAL" clId="{6EAAD40B-FC6D-40F9-B4A7-A5541F9DDF1C}" dt="2026-05-07T13:41:44.149" v="684" actId="478"/>
          <ac:picMkLst>
            <pc:docMk/>
            <pc:sldMk cId="1204294783" sldId="306"/>
            <ac:picMk id="28" creationId="{A14E9854-381E-B2DB-B712-280911DBB151}"/>
          </ac:picMkLst>
        </pc:picChg>
      </pc:sldChg>
      <pc:sldChg chg="add addAnim delAnim modAnim">
        <pc:chgData name="Bennett, Luke W" userId="ada289fe-b94d-42b8-8f7e-aed6418e7622" providerId="ADAL" clId="{6EAAD40B-FC6D-40F9-B4A7-A5541F9DDF1C}" dt="2026-05-07T13:49:45.431" v="897"/>
        <pc:sldMkLst>
          <pc:docMk/>
          <pc:sldMk cId="3444206912" sldId="307"/>
        </pc:sldMkLst>
      </pc:sldChg>
      <pc:sldChg chg="delSp add mod delAnim modAnim">
        <pc:chgData name="Bennett, Luke W" userId="ada289fe-b94d-42b8-8f7e-aed6418e7622" providerId="ADAL" clId="{6EAAD40B-FC6D-40F9-B4A7-A5541F9DDF1C}" dt="2026-05-07T13:49:03.408" v="896"/>
        <pc:sldMkLst>
          <pc:docMk/>
          <pc:sldMk cId="1889409533" sldId="308"/>
        </pc:sldMkLst>
        <pc:spChg chg="del">
          <ac:chgData name="Bennett, Luke W" userId="ada289fe-b94d-42b8-8f7e-aed6418e7622" providerId="ADAL" clId="{6EAAD40B-FC6D-40F9-B4A7-A5541F9DDF1C}" dt="2026-05-07T13:48:58.774" v="894" actId="478"/>
          <ac:spMkLst>
            <pc:docMk/>
            <pc:sldMk cId="1889409533" sldId="308"/>
            <ac:spMk id="15" creationId="{EDFFC05F-22FB-C0B9-8414-A1B7D899DE4E}"/>
          </ac:spMkLst>
        </pc:spChg>
      </pc:sldChg>
      <pc:sldChg chg="addSp delSp modSp add mod addAnim delAnim modAnim">
        <pc:chgData name="Bennett, Luke W" userId="ada289fe-b94d-42b8-8f7e-aed6418e7622" providerId="ADAL" clId="{6EAAD40B-FC6D-40F9-B4A7-A5541F9DDF1C}" dt="2026-05-07T13:56:52.232" v="1111"/>
        <pc:sldMkLst>
          <pc:docMk/>
          <pc:sldMk cId="997950533" sldId="309"/>
        </pc:sldMkLst>
        <pc:spChg chg="del">
          <ac:chgData name="Bennett, Luke W" userId="ada289fe-b94d-42b8-8f7e-aed6418e7622" providerId="ADAL" clId="{6EAAD40B-FC6D-40F9-B4A7-A5541F9DDF1C}" dt="2026-05-07T13:54:18.748" v="1066" actId="478"/>
          <ac:spMkLst>
            <pc:docMk/>
            <pc:sldMk cId="997950533" sldId="309"/>
            <ac:spMk id="8" creationId="{A15DE3EC-18EB-37EB-E03B-D2F75A122B76}"/>
          </ac:spMkLst>
        </pc:spChg>
        <pc:spChg chg="add del mod">
          <ac:chgData name="Bennett, Luke W" userId="ada289fe-b94d-42b8-8f7e-aed6418e7622" providerId="ADAL" clId="{6EAAD40B-FC6D-40F9-B4A7-A5541F9DDF1C}" dt="2026-05-07T13:55:23.557" v="1093" actId="478"/>
          <ac:spMkLst>
            <pc:docMk/>
            <pc:sldMk cId="997950533" sldId="309"/>
            <ac:spMk id="10" creationId="{5B817FB6-154E-0097-2CAA-55A3DF5B2DD8}"/>
          </ac:spMkLst>
        </pc:spChg>
        <pc:spChg chg="add del mod">
          <ac:chgData name="Bennett, Luke W" userId="ada289fe-b94d-42b8-8f7e-aed6418e7622" providerId="ADAL" clId="{6EAAD40B-FC6D-40F9-B4A7-A5541F9DDF1C}" dt="2026-05-07T13:55:23.557" v="1093" actId="478"/>
          <ac:spMkLst>
            <pc:docMk/>
            <pc:sldMk cId="997950533" sldId="309"/>
            <ac:spMk id="11" creationId="{21D3DE47-4460-6008-3DA0-EF31FB78ECFD}"/>
          </ac:spMkLst>
        </pc:spChg>
        <pc:spChg chg="add mod">
          <ac:chgData name="Bennett, Luke W" userId="ada289fe-b94d-42b8-8f7e-aed6418e7622" providerId="ADAL" clId="{6EAAD40B-FC6D-40F9-B4A7-A5541F9DDF1C}" dt="2026-05-07T13:55:24.359" v="1094"/>
          <ac:spMkLst>
            <pc:docMk/>
            <pc:sldMk cId="997950533" sldId="309"/>
            <ac:spMk id="14" creationId="{BB16755A-0F6D-BC05-E406-E3ABB3F01C00}"/>
          </ac:spMkLst>
        </pc:spChg>
        <pc:spChg chg="add mod">
          <ac:chgData name="Bennett, Luke W" userId="ada289fe-b94d-42b8-8f7e-aed6418e7622" providerId="ADAL" clId="{6EAAD40B-FC6D-40F9-B4A7-A5541F9DDF1C}" dt="2026-05-07T13:55:24.359" v="1094"/>
          <ac:spMkLst>
            <pc:docMk/>
            <pc:sldMk cId="997950533" sldId="309"/>
            <ac:spMk id="15" creationId="{A9332FC3-6291-F53E-A6CB-DE808C27147F}"/>
          </ac:spMkLst>
        </pc:spChg>
        <pc:spChg chg="add mod">
          <ac:chgData name="Bennett, Luke W" userId="ada289fe-b94d-42b8-8f7e-aed6418e7622" providerId="ADAL" clId="{6EAAD40B-FC6D-40F9-B4A7-A5541F9DDF1C}" dt="2026-05-07T13:56:40.037" v="1109" actId="20577"/>
          <ac:spMkLst>
            <pc:docMk/>
            <pc:sldMk cId="997950533" sldId="309"/>
            <ac:spMk id="16" creationId="{A296AF69-11A4-478C-7E10-FD3BE2B511BF}"/>
          </ac:spMkLst>
        </pc:spChg>
        <pc:picChg chg="add del mod">
          <ac:chgData name="Bennett, Luke W" userId="ada289fe-b94d-42b8-8f7e-aed6418e7622" providerId="ADAL" clId="{6EAAD40B-FC6D-40F9-B4A7-A5541F9DDF1C}" dt="2026-05-07T13:55:23.557" v="1093" actId="478"/>
          <ac:picMkLst>
            <pc:docMk/>
            <pc:sldMk cId="997950533" sldId="309"/>
            <ac:picMk id="3" creationId="{3F4AF70B-16DC-A1C7-B51A-4AE3487973AB}"/>
          </ac:picMkLst>
        </pc:picChg>
        <pc:picChg chg="add del mod">
          <ac:chgData name="Bennett, Luke W" userId="ada289fe-b94d-42b8-8f7e-aed6418e7622" providerId="ADAL" clId="{6EAAD40B-FC6D-40F9-B4A7-A5541F9DDF1C}" dt="2026-05-07T13:55:23.557" v="1093" actId="478"/>
          <ac:picMkLst>
            <pc:docMk/>
            <pc:sldMk cId="997950533" sldId="309"/>
            <ac:picMk id="4" creationId="{0E392951-4BCF-4417-00E9-1F9D9D351811}"/>
          </ac:picMkLst>
        </pc:picChg>
        <pc:picChg chg="add mod">
          <ac:chgData name="Bennett, Luke W" userId="ada289fe-b94d-42b8-8f7e-aed6418e7622" providerId="ADAL" clId="{6EAAD40B-FC6D-40F9-B4A7-A5541F9DDF1C}" dt="2026-05-07T13:55:24.359" v="1094"/>
          <ac:picMkLst>
            <pc:docMk/>
            <pc:sldMk cId="997950533" sldId="309"/>
            <ac:picMk id="12" creationId="{24A9779F-933A-552F-2C03-585652343DED}"/>
          </ac:picMkLst>
        </pc:picChg>
        <pc:picChg chg="add mod">
          <ac:chgData name="Bennett, Luke W" userId="ada289fe-b94d-42b8-8f7e-aed6418e7622" providerId="ADAL" clId="{6EAAD40B-FC6D-40F9-B4A7-A5541F9DDF1C}" dt="2026-05-07T13:55:24.359" v="1094"/>
          <ac:picMkLst>
            <pc:docMk/>
            <pc:sldMk cId="997950533" sldId="309"/>
            <ac:picMk id="13" creationId="{7695DC29-9D38-DA3B-A3B1-95046B69A8F4}"/>
          </ac:picMkLst>
        </pc:picChg>
        <pc:picChg chg="del">
          <ac:chgData name="Bennett, Luke W" userId="ada289fe-b94d-42b8-8f7e-aed6418e7622" providerId="ADAL" clId="{6EAAD40B-FC6D-40F9-B4A7-A5541F9DDF1C}" dt="2026-05-07T13:54:17.774" v="1065" actId="478"/>
          <ac:picMkLst>
            <pc:docMk/>
            <pc:sldMk cId="997950533" sldId="309"/>
            <ac:picMk id="1026" creationId="{43AC3E86-3633-18DE-1BC1-752B3584FC2D}"/>
          </ac:picMkLst>
        </pc:picChg>
        <pc:picChg chg="del">
          <ac:chgData name="Bennett, Luke W" userId="ada289fe-b94d-42b8-8f7e-aed6418e7622" providerId="ADAL" clId="{6EAAD40B-FC6D-40F9-B4A7-A5541F9DDF1C}" dt="2026-05-07T13:54:17.774" v="1065" actId="478"/>
          <ac:picMkLst>
            <pc:docMk/>
            <pc:sldMk cId="997950533" sldId="309"/>
            <ac:picMk id="2050" creationId="{2A6779C3-BBD7-BAB7-FA47-515AA533A7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D2A8-8F95-47C2-ABE1-A779F5A43C9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663E2-27CE-4C79-91D3-7F5C4262D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0333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7850-4A32-48D9-B65E-F551EAA4CC04}" type="datetime1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62B7-F8E8-4065-A21D-90A8A970CBC5}" type="datetime1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638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5E19-1301-44C0-8F27-8B4339EFA248}" type="datetime1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2610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E122-4495-44BA-A4C1-8BE76937A80D}" type="datetime1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DC06-C956-40EB-B7C2-5D24D2134868}" type="datetime1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1959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2CD8-4874-4E1A-99A5-6A33EAEAD984}" type="datetime1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4776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3BCF-757C-48E4-AB43-882F0A78532C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560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83EC-1E11-45E0-886A-851228B0A8DF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636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D4AE-58D3-41BB-8060-5ADF87B91618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2480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5DBF-6AEB-4550-BEA6-FE6CE3862FB9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0667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26487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2C9E-B7BA-48F8-8C95-4A603CB4A0B6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9803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0E69-4493-469E-9F6F-0F2C42DABB23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2315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7A56-2FF9-491E-814D-0A900175F8E1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448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82C8-03A6-4D1C-870A-BE728679E492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539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533C-450F-4C7A-8669-D1C1D442E9DA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192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5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B67106-7FE2-4B8D-9827-B242124A96D0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46774957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0A93-6E2C-479B-B487-61050B029E0E}" type="datetime1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69607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BB15-756E-4C9B-BAD5-65B8245F1711}" type="datetime1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5788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664A-9D95-4BFD-9EE2-ED03761B5D93}" type="datetime1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80361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16F8D3-3840-4002-A902-CA5665F1877D}" type="datetime1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9952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68972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6E35-447D-4F3F-B312-D5A5B297F989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3963589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53B4-E62F-43A9-95E1-1281FC369A0C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0639597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C65B-45F4-494F-85C9-F650D9479B4E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7332222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B683-185E-47F3-8B62-B7D69EB8BD5B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536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529D-9412-41C5-A6C2-C931A11B8D57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90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683B-1327-4EC5-BC3D-F1BC9929DF1D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611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0F3C-9559-4D72-9EA0-55DADACB2573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496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B1C3-5A45-497F-BCC7-EC2CAE0BF41E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8468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9E16-EEE1-449A-9FC3-EC3A45AD75A9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5415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5C08-4378-4C2A-80FC-85BE4CC22ED2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395530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bg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9A96-AD1A-4D71-9FB8-4FC24821C6DB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64018343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4DA1-1F50-4046-AB99-973BFEA76F20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7450929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F4D7C-325E-46DC-8928-255FD373C96D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8587760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0609-BB11-4BF4-8697-59822653EB4F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4084216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F2A2-6868-407F-8098-72A30A0A7D4F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7827781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DFD2-A19B-4FDD-86ED-B185BF53816E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0675283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18C7-E49D-46B4-A26D-8654FF918181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11599155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4B4E-1431-4713-BED5-A43C1F5596C4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5968501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2193489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3340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1489990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F2DBC8-2D33-BD84-A330-691C8B979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 b="1">
                <a:solidFill>
                  <a:schemeClr val="bg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99913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65854826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169666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25010597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1612589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76181910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40818450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 b="1">
                <a:solidFill>
                  <a:schemeClr val="accent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59517005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878288"/>
            <a:ext cx="5606484" cy="652688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  <a:latin typeface="+mj-lt"/>
                <a:ea typeface="Inter Medium" panose="0200050300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00092682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038C-7537-45C4-BC31-19A4CC76608A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9E25-142E-4760-8666-599A78D60753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0150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996D-125E-4908-B6F0-50835E42F7CC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481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2C0C-5320-426A-9514-B5BB83F873AE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0986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63C1-8B3D-4242-8BBB-2FEB2725DAC9}" type="datetime1">
              <a:rPr lang="en-GB" smtClean="0"/>
              <a:t>07/05/2026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6497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30E4-EC35-42CE-9A21-653C43AB9D97}" type="datetime1">
              <a:rPr lang="en-GB" smtClean="0"/>
              <a:t>07/05/2026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6822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F983-3AD9-45E2-9CD5-5871D2EB91F5}" type="datetime1">
              <a:rPr lang="en-GB" smtClean="0"/>
              <a:t>07/05/2026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129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E5E2-074F-4C32-9E7C-7D1CD6D9C46F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202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A389-F2F3-48BD-8637-714D04FBE282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320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20F845-3051-4964-8810-4D6B9CEE5602}" type="datetime1">
              <a:rPr lang="en-GB" smtClean="0"/>
              <a:t>07/05/2026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7516182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chemeClr val="accent1"/>
                </a:solidFill>
              </a:defRPr>
            </a:lvl1pPr>
          </a:lstStyle>
          <a:p>
            <a:fld id="{644011B4-2383-4A6D-84D7-C0A7DC378FD8}" type="datetime1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chemeClr val="accent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accent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80" r:id="rId3"/>
    <p:sldLayoutId id="2147483649" r:id="rId4"/>
    <p:sldLayoutId id="2147483657" r:id="rId5"/>
    <p:sldLayoutId id="2147483658" r:id="rId6"/>
    <p:sldLayoutId id="2147483681" r:id="rId7"/>
    <p:sldLayoutId id="2147483682" r:id="rId8"/>
    <p:sldLayoutId id="2147483675" r:id="rId9"/>
    <p:sldLayoutId id="2147483650" r:id="rId10"/>
    <p:sldLayoutId id="2147483683" r:id="rId11"/>
    <p:sldLayoutId id="2147483684" r:id="rId12"/>
    <p:sldLayoutId id="2147483652" r:id="rId13"/>
    <p:sldLayoutId id="2147483685" r:id="rId14"/>
    <p:sldLayoutId id="2147483686" r:id="rId15"/>
    <p:sldLayoutId id="2147483659" r:id="rId16"/>
    <p:sldLayoutId id="2147483687" r:id="rId17"/>
    <p:sldLayoutId id="2147483688" r:id="rId18"/>
    <p:sldLayoutId id="2147483660" r:id="rId19"/>
    <p:sldLayoutId id="2147483689" r:id="rId20"/>
    <p:sldLayoutId id="2147483690" r:id="rId21"/>
    <p:sldLayoutId id="2147483677" r:id="rId22"/>
    <p:sldLayoutId id="2147483691" r:id="rId23"/>
    <p:sldLayoutId id="2147483692" r:id="rId24"/>
    <p:sldLayoutId id="2147483676" r:id="rId25"/>
    <p:sldLayoutId id="2147483667" r:id="rId26"/>
    <p:sldLayoutId id="2147483693" r:id="rId27"/>
    <p:sldLayoutId id="2147483694" r:id="rId28"/>
    <p:sldLayoutId id="2147483666" r:id="rId29"/>
    <p:sldLayoutId id="2147483661" r:id="rId30"/>
    <p:sldLayoutId id="2147483695" r:id="rId31"/>
    <p:sldLayoutId id="2147483696" r:id="rId32"/>
    <p:sldLayoutId id="2147483669" r:id="rId33"/>
    <p:sldLayoutId id="2147483697" r:id="rId34"/>
    <p:sldLayoutId id="2147483698" r:id="rId35"/>
    <p:sldLayoutId id="2147483678" r:id="rId36"/>
    <p:sldLayoutId id="2147483699" r:id="rId37"/>
    <p:sldLayoutId id="2147483700" r:id="rId38"/>
    <p:sldLayoutId id="2147483662" r:id="rId39"/>
    <p:sldLayoutId id="2147483701" r:id="rId40"/>
    <p:sldLayoutId id="2147483702" r:id="rId41"/>
    <p:sldLayoutId id="2147483663" r:id="rId42"/>
    <p:sldLayoutId id="2147483703" r:id="rId43"/>
    <p:sldLayoutId id="2147483704" r:id="rId44"/>
    <p:sldLayoutId id="2147483664" r:id="rId45"/>
    <p:sldLayoutId id="2147483705" r:id="rId46"/>
    <p:sldLayoutId id="2147483706" r:id="rId47"/>
    <p:sldLayoutId id="2147483665" r:id="rId48"/>
    <p:sldLayoutId id="2147483671" r:id="rId49"/>
    <p:sldLayoutId id="2147483707" r:id="rId50"/>
    <p:sldLayoutId id="2147483708" r:id="rId51"/>
    <p:sldLayoutId id="2147483670" r:id="rId52"/>
    <p:sldLayoutId id="2147483672" r:id="rId53"/>
    <p:sldLayoutId id="2147483674" r:id="rId54"/>
    <p:sldLayoutId id="2147483709" r:id="rId55"/>
    <p:sldLayoutId id="2147483710" r:id="rId56"/>
    <p:sldLayoutId id="2147483673" r:id="rId57"/>
    <p:sldLayoutId id="2147483654" r:id="rId58"/>
    <p:sldLayoutId id="2147483711" r:id="rId59"/>
    <p:sldLayoutId id="2147483712" r:id="rId60"/>
    <p:sldLayoutId id="2147483655" r:id="rId61"/>
    <p:sldLayoutId id="2147483713" r:id="rId62"/>
    <p:sldLayoutId id="2147483714" r:id="rId63"/>
  </p:sldLayoutIdLst>
  <p:transition>
    <p:fade/>
  </p:transition>
  <p:hf hdr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06" userDrawn="1">
          <p15:clr>
            <a:srgbClr val="F26B43"/>
          </p15:clr>
        </p15:guide>
        <p15:guide id="4" pos="7475" userDrawn="1">
          <p15:clr>
            <a:srgbClr val="F26B43"/>
          </p15:clr>
        </p15:guide>
        <p15:guide id="5" orient="horz" pos="207" userDrawn="1">
          <p15:clr>
            <a:srgbClr val="F26B43"/>
          </p15:clr>
        </p15:guide>
        <p15:guide id="6" orient="horz" pos="4114" userDrawn="1">
          <p15:clr>
            <a:srgbClr val="F26B43"/>
          </p15:clr>
        </p15:guide>
        <p15:guide id="7" orient="horz" pos="3944" userDrawn="1">
          <p15:clr>
            <a:srgbClr val="F26B43"/>
          </p15:clr>
        </p15:guide>
        <p15:guide id="8" orient="horz" pos="879" userDrawn="1">
          <p15:clr>
            <a:srgbClr val="F26B43"/>
          </p15:clr>
        </p15:guide>
        <p15:guide id="9" pos="3723" userDrawn="1">
          <p15:clr>
            <a:srgbClr val="F26B43"/>
          </p15:clr>
        </p15:guide>
        <p15:guide id="10" pos="3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7CC57-32B4-5651-C726-27956387C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0337-D626-AC7B-5E8D-3144BB486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11781705" cy="1847942"/>
          </a:xfrm>
        </p:spPr>
        <p:txBody>
          <a:bodyPr/>
          <a:lstStyle/>
          <a:p>
            <a:r>
              <a:rPr lang="en-GB" b="0" dirty="0"/>
              <a:t>Modelling UK electricity regional costs for commercial buildings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FCD95-DD6E-BAAA-DD32-3D1E187DA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5310506"/>
            <a:ext cx="9144000" cy="478830"/>
          </a:xfrm>
        </p:spPr>
        <p:txBody>
          <a:bodyPr/>
          <a:lstStyle/>
          <a:p>
            <a:r>
              <a:rPr lang="en-GB" sz="3200" b="1" dirty="0"/>
              <a:t>SEF Journal Club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ADEF3F-453F-A867-067C-B77BAD4676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Presenter: Luke Bennett</a:t>
            </a:r>
          </a:p>
          <a:p>
            <a:r>
              <a:rPr lang="en-US" b="0" dirty="0"/>
              <a:t>07/05/2026</a:t>
            </a:r>
          </a:p>
        </p:txBody>
      </p:sp>
    </p:spTree>
    <p:extLst>
      <p:ext uri="{BB962C8B-B14F-4D97-AF65-F5344CB8AC3E}">
        <p14:creationId xmlns:p14="http://schemas.microsoft.com/office/powerpoint/2010/main" val="303511597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F872F-F3CE-E600-8F3B-51230465C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C5EC-4F44-18AC-3D3C-E6735A1A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33664-36CA-0940-A1E9-60984B1D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E122-4495-44BA-A4C1-8BE76937A80D}" type="datetime1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869E7-6D85-8779-870C-D3044806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1A083-1875-4321-294F-E4860E6C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10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D5B1ED-D43E-16ED-AB16-5FD3909A0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r="298"/>
          <a:stretch/>
        </p:blipFill>
        <p:spPr>
          <a:xfrm>
            <a:off x="7384202" y="433603"/>
            <a:ext cx="3765062" cy="5960099"/>
          </a:xfrm>
          <a:prstGeom prst="rect">
            <a:avLst/>
          </a:prstGeom>
        </p:spPr>
      </p:pic>
      <p:pic>
        <p:nvPicPr>
          <p:cNvPr id="23" name="Graphic 22" descr="Cloud with solid fill">
            <a:extLst>
              <a:ext uri="{FF2B5EF4-FFF2-40B4-BE49-F238E27FC236}">
                <a16:creationId xmlns:a16="http://schemas.microsoft.com/office/drawing/2014/main" id="{85A0B11E-B03D-5DBF-9509-D9B887CE46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5599" y="3509825"/>
            <a:ext cx="2883877" cy="2883877"/>
          </a:xfrm>
          <a:prstGeom prst="rect">
            <a:avLst/>
          </a:prstGeom>
        </p:spPr>
      </p:pic>
      <p:pic>
        <p:nvPicPr>
          <p:cNvPr id="24" name="Graphic 23" descr="Cloud with solid fill">
            <a:extLst>
              <a:ext uri="{FF2B5EF4-FFF2-40B4-BE49-F238E27FC236}">
                <a16:creationId xmlns:a16="http://schemas.microsoft.com/office/drawing/2014/main" id="{2512960E-9774-6CAE-0CDB-2F4A066EC1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0504" y="3120669"/>
            <a:ext cx="2883877" cy="2883877"/>
          </a:xfrm>
          <a:prstGeom prst="rect">
            <a:avLst/>
          </a:prstGeom>
        </p:spPr>
      </p:pic>
      <p:pic>
        <p:nvPicPr>
          <p:cNvPr id="25" name="Graphic 24" descr="Cloud with solid fill">
            <a:extLst>
              <a:ext uri="{FF2B5EF4-FFF2-40B4-BE49-F238E27FC236}">
                <a16:creationId xmlns:a16="http://schemas.microsoft.com/office/drawing/2014/main" id="{BC72FEBC-E17B-36F4-8DF8-F0FE5F8E41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8105" y="2400229"/>
            <a:ext cx="2883877" cy="2883877"/>
          </a:xfrm>
          <a:prstGeom prst="rect">
            <a:avLst/>
          </a:prstGeom>
        </p:spPr>
      </p:pic>
      <p:pic>
        <p:nvPicPr>
          <p:cNvPr id="26" name="Graphic 25" descr="Cloud with solid fill">
            <a:extLst>
              <a:ext uri="{FF2B5EF4-FFF2-40B4-BE49-F238E27FC236}">
                <a16:creationId xmlns:a16="http://schemas.microsoft.com/office/drawing/2014/main" id="{F2660961-146A-52CD-997E-07561FC523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0610" y="1935886"/>
            <a:ext cx="2883877" cy="2883877"/>
          </a:xfrm>
          <a:prstGeom prst="rect">
            <a:avLst/>
          </a:prstGeom>
        </p:spPr>
      </p:pic>
      <p:pic>
        <p:nvPicPr>
          <p:cNvPr id="27" name="Graphic 26" descr="Cloud with solid fill">
            <a:extLst>
              <a:ext uri="{FF2B5EF4-FFF2-40B4-BE49-F238E27FC236}">
                <a16:creationId xmlns:a16="http://schemas.microsoft.com/office/drawing/2014/main" id="{18E65545-D57E-7589-B0F9-4194C200CA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6034" y="1148939"/>
            <a:ext cx="2883877" cy="2883877"/>
          </a:xfrm>
          <a:prstGeom prst="rect">
            <a:avLst/>
          </a:prstGeom>
        </p:spPr>
      </p:pic>
      <p:pic>
        <p:nvPicPr>
          <p:cNvPr id="28" name="Graphic 27" descr="Cloud with solid fill">
            <a:extLst>
              <a:ext uri="{FF2B5EF4-FFF2-40B4-BE49-F238E27FC236}">
                <a16:creationId xmlns:a16="http://schemas.microsoft.com/office/drawing/2014/main" id="{D758E0E4-19A0-5834-0E2D-1806F7FACD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4468" y="598071"/>
            <a:ext cx="2883877" cy="2883877"/>
          </a:xfrm>
          <a:prstGeom prst="rect">
            <a:avLst/>
          </a:prstGeom>
        </p:spPr>
      </p:pic>
      <p:pic>
        <p:nvPicPr>
          <p:cNvPr id="9" name="Graphic 8" descr="Cloud with solid fill">
            <a:extLst>
              <a:ext uri="{FF2B5EF4-FFF2-40B4-BE49-F238E27FC236}">
                <a16:creationId xmlns:a16="http://schemas.microsoft.com/office/drawing/2014/main" id="{1F20F27B-AA9C-7BE8-3F4B-80492B3092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5731" y="4396966"/>
            <a:ext cx="2883877" cy="28838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97255A-04FC-6A29-58F0-B7506382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1" y="3969908"/>
            <a:ext cx="4363531" cy="21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0674203-57CE-9A7B-03D5-85A64DC6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1" y="1125333"/>
            <a:ext cx="4363531" cy="242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7">
            <a:extLst>
              <a:ext uri="{FF2B5EF4-FFF2-40B4-BE49-F238E27FC236}">
                <a16:creationId xmlns:a16="http://schemas.microsoft.com/office/drawing/2014/main" id="{5EC710A7-8470-4654-7541-DDB5830BCDF5}"/>
              </a:ext>
            </a:extLst>
          </p:cNvPr>
          <p:cNvSpPr txBox="1">
            <a:spLocks/>
          </p:cNvSpPr>
          <p:nvPr/>
        </p:nvSpPr>
        <p:spPr>
          <a:xfrm>
            <a:off x="750776" y="3706586"/>
            <a:ext cx="4844481" cy="263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65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accent3"/>
                </a:solidFill>
                <a:latin typeface="+mn-lt"/>
                <a:ea typeface="Inter Medium" panose="02000503000000020004" pitchFamily="2" charset="0"/>
                <a:cs typeface="+mn-cs"/>
              </a:defRPr>
            </a:lvl1pPr>
            <a:lvl2pPr marL="342882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765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7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0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2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5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77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0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Annual electricity cost (university case study) </a:t>
            </a:r>
          </a:p>
        </p:txBody>
      </p:sp>
      <p:sp>
        <p:nvSpPr>
          <p:cNvPr id="4" name="Subtitle 7">
            <a:extLst>
              <a:ext uri="{FF2B5EF4-FFF2-40B4-BE49-F238E27FC236}">
                <a16:creationId xmlns:a16="http://schemas.microsoft.com/office/drawing/2014/main" id="{EFFFB732-0CCF-B8E1-5C25-406C6C6B0D7B}"/>
              </a:ext>
            </a:extLst>
          </p:cNvPr>
          <p:cNvSpPr txBox="1">
            <a:spLocks/>
          </p:cNvSpPr>
          <p:nvPr/>
        </p:nvSpPr>
        <p:spPr>
          <a:xfrm>
            <a:off x="777015" y="862590"/>
            <a:ext cx="4792003" cy="263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65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accent3"/>
                </a:solidFill>
                <a:latin typeface="+mn-lt"/>
                <a:ea typeface="Inter Medium" panose="02000503000000020004" pitchFamily="2" charset="0"/>
                <a:cs typeface="+mn-cs"/>
              </a:defRPr>
            </a:lvl1pPr>
            <a:lvl2pPr marL="342882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765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7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0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2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5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77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0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Daily electricity cost (university case study) </a:t>
            </a:r>
          </a:p>
        </p:txBody>
      </p:sp>
    </p:spTree>
    <p:extLst>
      <p:ext uri="{BB962C8B-B14F-4D97-AF65-F5344CB8AC3E}">
        <p14:creationId xmlns:p14="http://schemas.microsoft.com/office/powerpoint/2010/main" val="3915183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B665D-D598-2ABE-3542-4F4739E8E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D5AA-DC9D-4394-F689-72142A3B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BC9DC-1516-7FB8-56E4-80ACCD8BE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E122-4495-44BA-A4C1-8BE76937A80D}" type="datetime1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34B54-847F-CBF1-D801-03FEF281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B3DB7-FAB9-2EB6-FDAB-06942090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11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C0523E-F02E-F4F8-0F0D-3F9CA5D9C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r="298"/>
          <a:stretch/>
        </p:blipFill>
        <p:spPr>
          <a:xfrm>
            <a:off x="7384202" y="433603"/>
            <a:ext cx="3765062" cy="5960099"/>
          </a:xfrm>
          <a:prstGeom prst="rect">
            <a:avLst/>
          </a:prstGeom>
        </p:spPr>
      </p:pic>
      <p:pic>
        <p:nvPicPr>
          <p:cNvPr id="23" name="Graphic 22" descr="Cloud with solid fill">
            <a:extLst>
              <a:ext uri="{FF2B5EF4-FFF2-40B4-BE49-F238E27FC236}">
                <a16:creationId xmlns:a16="http://schemas.microsoft.com/office/drawing/2014/main" id="{4220C7AE-C4E2-AB86-E95C-2519EFC708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5599" y="3509825"/>
            <a:ext cx="2883877" cy="2883877"/>
          </a:xfrm>
          <a:prstGeom prst="rect">
            <a:avLst/>
          </a:prstGeom>
        </p:spPr>
      </p:pic>
      <p:pic>
        <p:nvPicPr>
          <p:cNvPr id="24" name="Graphic 23" descr="Cloud with solid fill">
            <a:extLst>
              <a:ext uri="{FF2B5EF4-FFF2-40B4-BE49-F238E27FC236}">
                <a16:creationId xmlns:a16="http://schemas.microsoft.com/office/drawing/2014/main" id="{91AAA798-6519-7E42-0EBF-322B929317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0504" y="3120669"/>
            <a:ext cx="2883877" cy="2883877"/>
          </a:xfrm>
          <a:prstGeom prst="rect">
            <a:avLst/>
          </a:prstGeom>
        </p:spPr>
      </p:pic>
      <p:pic>
        <p:nvPicPr>
          <p:cNvPr id="25" name="Graphic 24" descr="Cloud with solid fill">
            <a:extLst>
              <a:ext uri="{FF2B5EF4-FFF2-40B4-BE49-F238E27FC236}">
                <a16:creationId xmlns:a16="http://schemas.microsoft.com/office/drawing/2014/main" id="{46B05D0D-1DDC-4BB3-2080-DD8998540C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8105" y="2400229"/>
            <a:ext cx="2883877" cy="2883877"/>
          </a:xfrm>
          <a:prstGeom prst="rect">
            <a:avLst/>
          </a:prstGeom>
        </p:spPr>
      </p:pic>
      <p:pic>
        <p:nvPicPr>
          <p:cNvPr id="26" name="Graphic 25" descr="Cloud with solid fill">
            <a:extLst>
              <a:ext uri="{FF2B5EF4-FFF2-40B4-BE49-F238E27FC236}">
                <a16:creationId xmlns:a16="http://schemas.microsoft.com/office/drawing/2014/main" id="{AACECEE2-56C3-C4FA-ACA8-A296D2D0CF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0610" y="1935886"/>
            <a:ext cx="2883877" cy="2883877"/>
          </a:xfrm>
          <a:prstGeom prst="rect">
            <a:avLst/>
          </a:prstGeom>
        </p:spPr>
      </p:pic>
      <p:pic>
        <p:nvPicPr>
          <p:cNvPr id="27" name="Graphic 26" descr="Cloud with solid fill">
            <a:extLst>
              <a:ext uri="{FF2B5EF4-FFF2-40B4-BE49-F238E27FC236}">
                <a16:creationId xmlns:a16="http://schemas.microsoft.com/office/drawing/2014/main" id="{3DAF9072-33EC-762F-6A64-4C6041707D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6034" y="1148939"/>
            <a:ext cx="2883877" cy="2883877"/>
          </a:xfrm>
          <a:prstGeom prst="rect">
            <a:avLst/>
          </a:prstGeom>
        </p:spPr>
      </p:pic>
      <p:pic>
        <p:nvPicPr>
          <p:cNvPr id="28" name="Graphic 27" descr="Cloud with solid fill">
            <a:extLst>
              <a:ext uri="{FF2B5EF4-FFF2-40B4-BE49-F238E27FC236}">
                <a16:creationId xmlns:a16="http://schemas.microsoft.com/office/drawing/2014/main" id="{011E3CC8-90AE-4322-908A-886A4CDEB2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4468" y="598071"/>
            <a:ext cx="2883877" cy="2883877"/>
          </a:xfrm>
          <a:prstGeom prst="rect">
            <a:avLst/>
          </a:prstGeom>
        </p:spPr>
      </p:pic>
      <p:pic>
        <p:nvPicPr>
          <p:cNvPr id="9" name="Graphic 8" descr="Cloud with solid fill">
            <a:extLst>
              <a:ext uri="{FF2B5EF4-FFF2-40B4-BE49-F238E27FC236}">
                <a16:creationId xmlns:a16="http://schemas.microsoft.com/office/drawing/2014/main" id="{604B8F16-F7AE-7C7A-57B3-36216A7141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5731" y="4396966"/>
            <a:ext cx="2883877" cy="288387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4A9779F-933A-552F-2C03-585652343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1" y="3969908"/>
            <a:ext cx="4363531" cy="21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695DC29-9D38-DA3B-A3B1-95046B69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1" y="1125333"/>
            <a:ext cx="4363531" cy="242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7">
            <a:extLst>
              <a:ext uri="{FF2B5EF4-FFF2-40B4-BE49-F238E27FC236}">
                <a16:creationId xmlns:a16="http://schemas.microsoft.com/office/drawing/2014/main" id="{BB16755A-0F6D-BC05-E406-E3ABB3F01C00}"/>
              </a:ext>
            </a:extLst>
          </p:cNvPr>
          <p:cNvSpPr txBox="1">
            <a:spLocks/>
          </p:cNvSpPr>
          <p:nvPr/>
        </p:nvSpPr>
        <p:spPr>
          <a:xfrm>
            <a:off x="750776" y="3706586"/>
            <a:ext cx="4844481" cy="263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65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accent3"/>
                </a:solidFill>
                <a:latin typeface="+mn-lt"/>
                <a:ea typeface="Inter Medium" panose="02000503000000020004" pitchFamily="2" charset="0"/>
                <a:cs typeface="+mn-cs"/>
              </a:defRPr>
            </a:lvl1pPr>
            <a:lvl2pPr marL="342882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765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7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0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2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5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77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0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Annual electricity cost (university case study) </a:t>
            </a:r>
          </a:p>
        </p:txBody>
      </p:sp>
      <p:sp>
        <p:nvSpPr>
          <p:cNvPr id="15" name="Subtitle 7">
            <a:extLst>
              <a:ext uri="{FF2B5EF4-FFF2-40B4-BE49-F238E27FC236}">
                <a16:creationId xmlns:a16="http://schemas.microsoft.com/office/drawing/2014/main" id="{A9332FC3-6291-F53E-A6CB-DE808C27147F}"/>
              </a:ext>
            </a:extLst>
          </p:cNvPr>
          <p:cNvSpPr txBox="1">
            <a:spLocks/>
          </p:cNvSpPr>
          <p:nvPr/>
        </p:nvSpPr>
        <p:spPr>
          <a:xfrm>
            <a:off x="777015" y="862590"/>
            <a:ext cx="4792003" cy="263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65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accent3"/>
                </a:solidFill>
                <a:latin typeface="+mn-lt"/>
                <a:ea typeface="Inter Medium" panose="02000503000000020004" pitchFamily="2" charset="0"/>
                <a:cs typeface="+mn-cs"/>
              </a:defRPr>
            </a:lvl1pPr>
            <a:lvl2pPr marL="342882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765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7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0" indent="0" algn="ctr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2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5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77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0" indent="0" algn="ctr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Daily electricity cost (university case study) 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296AF69-11A4-478C-7E10-FD3BE2B511BF}"/>
              </a:ext>
            </a:extLst>
          </p:cNvPr>
          <p:cNvSpPr txBox="1">
            <a:spLocks/>
          </p:cNvSpPr>
          <p:nvPr/>
        </p:nvSpPr>
        <p:spPr>
          <a:xfrm>
            <a:off x="6191634" y="559429"/>
            <a:ext cx="3075099" cy="660126"/>
          </a:xfrm>
          <a:prstGeom prst="rect">
            <a:avLst/>
          </a:prstGeom>
        </p:spPr>
        <p:txBody>
          <a:bodyPr/>
          <a:lstStyle>
            <a:lvl1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61991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84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5975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3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6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18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1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/>
              <a:t>Electricity Cost (p/kWh) by DNO Region</a:t>
            </a:r>
          </a:p>
        </p:txBody>
      </p:sp>
    </p:spTree>
    <p:extLst>
      <p:ext uri="{BB962C8B-B14F-4D97-AF65-F5344CB8AC3E}">
        <p14:creationId xmlns:p14="http://schemas.microsoft.com/office/powerpoint/2010/main" val="997950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F25CB-902F-10E6-A580-939BB5B92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EFA4-C649-7DE3-7FB9-66B34221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take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5F352-3434-11EB-4A48-58379FB9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E122-4495-44BA-A4C1-8BE76937A80D}" type="datetime1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928CE-9AFA-4AB9-4EBB-BA0246EB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BA891-2778-1749-7D0E-97CA80F1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12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A8710A7-FD76-904F-6CD1-CD6F6E8E12F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Electricity prices for non-domestic consumer classes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D341BC-4866-795F-8869-D73C3E4FE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0" y="1713875"/>
            <a:ext cx="10613570" cy="39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146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C6AED-505B-489A-48D7-595379063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669C8-1C26-C671-1E9B-37A7BF63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take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5B195-53A2-80A0-7D17-01801ECA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E122-4495-44BA-A4C1-8BE76937A80D}" type="datetime1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D4784-02EE-A046-F9C7-4C9B2087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C6E31-E7AF-1FE9-A085-765A87BD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13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62A3658-4D56-2DD0-FEBD-ED3DA1396A9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UK non-domestic electricity against EU peers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050C6-4D77-00CC-5438-06EB1AF7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652" y="1077755"/>
            <a:ext cx="8030696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2099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A7C7-56D4-2C69-0757-BCF0B1D7E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Discussion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FDAEE-2918-D59F-05A8-F67199F062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SEF Journal Club</a:t>
            </a:r>
          </a:p>
        </p:txBody>
      </p:sp>
    </p:spTree>
    <p:extLst>
      <p:ext uri="{BB962C8B-B14F-4D97-AF65-F5344CB8AC3E}">
        <p14:creationId xmlns:p14="http://schemas.microsoft.com/office/powerpoint/2010/main" val="275517488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2E4C-6D40-AAC3-7EE7-48DA94BE1C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big picture.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B64FF-E7EA-3C1D-3391-AE42B19199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6E8C8-C12A-16D1-FAAB-FC12A4ADB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2695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62C74-D9A0-0822-0461-1AF157344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6A6BF-9A06-1B1B-8D3A-CC98DF96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D2148-9725-E1F1-1726-9ADBADAD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43258E-1758-F4B9-173F-8F14713256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967AA-4A04-DD06-E48D-A3247028D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5" y="1666818"/>
            <a:ext cx="7112745" cy="35243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2A74DC-9238-14A9-1A97-3D3587BBD756}"/>
              </a:ext>
            </a:extLst>
          </p:cNvPr>
          <p:cNvSpPr/>
          <p:nvPr/>
        </p:nvSpPr>
        <p:spPr>
          <a:xfrm>
            <a:off x="666174" y="1752335"/>
            <a:ext cx="1563200" cy="287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67FA4D-667F-D8B5-F116-3C40723F315E}"/>
              </a:ext>
            </a:extLst>
          </p:cNvPr>
          <p:cNvSpPr/>
          <p:nvPr/>
        </p:nvSpPr>
        <p:spPr>
          <a:xfrm rot="5400000">
            <a:off x="-508612" y="3216010"/>
            <a:ext cx="1563200" cy="287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94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F2940-D02C-75CA-93DD-0E5F84F43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14B96-C1EC-3CD9-D59B-E06D55FC66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40"/>
          <a:stretch>
            <a:fillRect/>
          </a:stretch>
        </p:blipFill>
        <p:spPr>
          <a:xfrm>
            <a:off x="8273988" y="576331"/>
            <a:ext cx="3547898" cy="56852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952F0-9555-7EE1-E195-B9BCCC4F3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DFD2-A19B-4FDD-86ED-B185BF53816E}" type="datetime1">
              <a:rPr lang="en-GB" smtClean="0"/>
              <a:t>07/05/2026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B3637-D7A0-E73B-5BF8-A74A098A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22204-9519-BCDB-335D-49F74634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D1619-F51A-F4FF-09D7-8570ABA52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4" y="1666818"/>
            <a:ext cx="7112745" cy="3524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F2E00C-42A9-9483-5E4A-0C013B86A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293" y="1106704"/>
            <a:ext cx="4612953" cy="529085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0F72CEE-A90A-249B-A8AA-21A2A9F3F7D0}"/>
              </a:ext>
            </a:extLst>
          </p:cNvPr>
          <p:cNvSpPr txBox="1">
            <a:spLocks/>
          </p:cNvSpPr>
          <p:nvPr/>
        </p:nvSpPr>
        <p:spPr>
          <a:xfrm>
            <a:off x="7410153" y="711120"/>
            <a:ext cx="3075099" cy="660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85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161991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8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323984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8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485975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8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853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6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18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1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super technical and accurate map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27240FE-03CF-2643-C41D-23B1051AFE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727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D3494-2D49-54C5-1619-460FD35C1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B8564A-02C8-DDBA-B94A-334AA372E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40"/>
          <a:stretch>
            <a:fillRect/>
          </a:stretch>
        </p:blipFill>
        <p:spPr>
          <a:xfrm>
            <a:off x="8273988" y="576331"/>
            <a:ext cx="3547898" cy="56852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C14F5-E479-5527-0FA3-64AC027E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DFD2-A19B-4FDD-86ED-B185BF53816E}" type="datetime1">
              <a:rPr lang="en-GB" smtClean="0"/>
              <a:t>07/05/2026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D4E95-6B81-5DC8-BE92-9900F396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ACC89-F029-3135-DF25-96D13C51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248D99-6A38-6C1B-5654-E4A5D6455F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75828" y="743559"/>
            <a:ext cx="3075099" cy="660126"/>
          </a:xfrm>
        </p:spPr>
        <p:txBody>
          <a:bodyPr/>
          <a:lstStyle/>
          <a:p>
            <a:pPr algn="ctr"/>
            <a:r>
              <a:rPr lang="en-GB" sz="2000" b="1" dirty="0"/>
              <a:t>Electricity Price (p/kWh) by DNO Region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88CB5-8E1B-D9C8-F7E9-6A59EB803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64" y="1666818"/>
            <a:ext cx="7112745" cy="3524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783019-6A6B-2A7D-D49B-9E7458BBD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293" y="1106704"/>
            <a:ext cx="4612953" cy="5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095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9C59F-9B3D-B612-3FC9-17B09A333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FD74DB-0598-EDFD-7EB1-49D8444A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988" y="576331"/>
            <a:ext cx="3614372" cy="56852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57F26-8DC8-78CE-5638-506413B4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DFD2-A19B-4FDD-86ED-B185BF53816E}" type="datetime1">
              <a:rPr lang="en-GB" smtClean="0"/>
              <a:t>07/05/2026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5080F-64AC-969B-A4F5-7C522FBB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107E3-0EC6-B6DB-9013-2E589035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AE7A6E-E0DF-D36B-DCC9-55048B9481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2" name="Graphic 21" descr="Cloud with solid fill">
            <a:extLst>
              <a:ext uri="{FF2B5EF4-FFF2-40B4-BE49-F238E27FC236}">
                <a16:creationId xmlns:a16="http://schemas.microsoft.com/office/drawing/2014/main" id="{D200E7C7-AC8B-2FC3-347E-E7233A203E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2414" y="4058287"/>
            <a:ext cx="2883877" cy="2883877"/>
          </a:xfrm>
          <a:prstGeom prst="rect">
            <a:avLst/>
          </a:prstGeom>
        </p:spPr>
      </p:pic>
      <p:pic>
        <p:nvPicPr>
          <p:cNvPr id="23" name="Graphic 22" descr="Cloud with solid fill">
            <a:extLst>
              <a:ext uri="{FF2B5EF4-FFF2-40B4-BE49-F238E27FC236}">
                <a16:creationId xmlns:a16="http://schemas.microsoft.com/office/drawing/2014/main" id="{73AA66E3-F78B-E308-71BD-D600ED2C4A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4855" y="3556379"/>
            <a:ext cx="2883877" cy="2883877"/>
          </a:xfrm>
          <a:prstGeom prst="rect">
            <a:avLst/>
          </a:prstGeom>
        </p:spPr>
      </p:pic>
      <p:pic>
        <p:nvPicPr>
          <p:cNvPr id="24" name="Graphic 23" descr="Cloud with solid fill">
            <a:extLst>
              <a:ext uri="{FF2B5EF4-FFF2-40B4-BE49-F238E27FC236}">
                <a16:creationId xmlns:a16="http://schemas.microsoft.com/office/drawing/2014/main" id="{CF76D67D-5745-4161-8206-5A77F285B8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4008" y="2894669"/>
            <a:ext cx="2883877" cy="2883877"/>
          </a:xfrm>
          <a:prstGeom prst="rect">
            <a:avLst/>
          </a:prstGeom>
        </p:spPr>
      </p:pic>
      <p:pic>
        <p:nvPicPr>
          <p:cNvPr id="25" name="Graphic 24" descr="Cloud with solid fill">
            <a:extLst>
              <a:ext uri="{FF2B5EF4-FFF2-40B4-BE49-F238E27FC236}">
                <a16:creationId xmlns:a16="http://schemas.microsoft.com/office/drawing/2014/main" id="{7FD6D42E-3666-CCB3-8972-093E487A5D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5043" y="2214115"/>
            <a:ext cx="2883877" cy="2883877"/>
          </a:xfrm>
          <a:prstGeom prst="rect">
            <a:avLst/>
          </a:prstGeom>
        </p:spPr>
      </p:pic>
      <p:pic>
        <p:nvPicPr>
          <p:cNvPr id="26" name="Graphic 25" descr="Cloud with solid fill">
            <a:extLst>
              <a:ext uri="{FF2B5EF4-FFF2-40B4-BE49-F238E27FC236}">
                <a16:creationId xmlns:a16="http://schemas.microsoft.com/office/drawing/2014/main" id="{1B999C0E-1BF8-DF45-6EE7-27DB598E20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4141" y="1604761"/>
            <a:ext cx="2883877" cy="2883877"/>
          </a:xfrm>
          <a:prstGeom prst="rect">
            <a:avLst/>
          </a:prstGeom>
        </p:spPr>
      </p:pic>
      <p:pic>
        <p:nvPicPr>
          <p:cNvPr id="27" name="Graphic 26" descr="Cloud with solid fill">
            <a:extLst>
              <a:ext uri="{FF2B5EF4-FFF2-40B4-BE49-F238E27FC236}">
                <a16:creationId xmlns:a16="http://schemas.microsoft.com/office/drawing/2014/main" id="{DE81DE58-184F-6963-033A-5E053AF828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4403" y="869733"/>
            <a:ext cx="2883877" cy="2883877"/>
          </a:xfrm>
          <a:prstGeom prst="rect">
            <a:avLst/>
          </a:prstGeom>
        </p:spPr>
      </p:pic>
      <p:pic>
        <p:nvPicPr>
          <p:cNvPr id="28" name="Graphic 27" descr="Cloud with solid fill">
            <a:extLst>
              <a:ext uri="{FF2B5EF4-FFF2-40B4-BE49-F238E27FC236}">
                <a16:creationId xmlns:a16="http://schemas.microsoft.com/office/drawing/2014/main" id="{A5296D32-F8D3-04FF-3175-23B26C26F2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211" y="170594"/>
            <a:ext cx="2883877" cy="2883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A3EEF-0803-E0FA-21FF-2AF1D5316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5" y="1666818"/>
            <a:ext cx="7112745" cy="3524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D6F637-6358-375B-7C7D-D0181C8D3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293" y="1106704"/>
            <a:ext cx="4612953" cy="5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6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D034-8D04-4437-E130-AE694362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0D293-BCA1-0B3E-7E76-C8692AE4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E122-4495-44BA-A4C1-8BE76937A80D}" type="datetime1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FE092-AFD6-D25F-0BA5-EA7535DC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669C-8026-D5E6-3D6D-ED843F6F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7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9F16412-C03E-8E32-18F5-840A800FDF0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 err="1"/>
              <a:t>asd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FABA5A-BFB6-BEE1-BD9F-9DC9B2D9E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16"/>
          <a:stretch>
            <a:fillRect/>
          </a:stretch>
        </p:blipFill>
        <p:spPr bwMode="auto">
          <a:xfrm>
            <a:off x="1842228" y="1173015"/>
            <a:ext cx="2431822" cy="503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209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074AF-D1A5-8F6F-052B-094803C16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0C7F-6C81-34D3-3334-529A59B5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1213A-B8BA-FD31-9388-8DB3ED97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E122-4495-44BA-A4C1-8BE76937A80D}" type="datetime1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5902A-084A-ABE0-3348-D14022B5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13ACF-B2EF-9EAF-DA0A-723C2289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8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FC1DD2A-C103-6099-7B45-781CC839DBA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1EBD8-EA6B-8D70-FE4B-969290505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73"/>
          <a:stretch>
            <a:fillRect/>
          </a:stretch>
        </p:blipFill>
        <p:spPr bwMode="auto">
          <a:xfrm>
            <a:off x="1842228" y="1173015"/>
            <a:ext cx="5421602" cy="503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393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22226-0CDF-01C0-02FB-05CB3D0F1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BFCD5-E601-3DC6-6FB6-EF11779A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4AEFE-DACB-406D-E466-AFF4FFB8A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E122-4495-44BA-A4C1-8BE76937A80D}" type="datetime1">
              <a:rPr lang="en-GB" smtClean="0"/>
              <a:t>07/05/2026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67F31-AD44-8BD8-530F-A6076830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60EB1-4145-5A30-1D41-5B87D79D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9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4E06902-62F3-6431-AC55-AE3B631501E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81E5B8-4738-3F80-31F7-EC4BD599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27" y="1173015"/>
            <a:ext cx="8507545" cy="503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809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College Standard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Arial_Imperial_PowerPoint_16_9_simplified template_with_instrucs" id="{E2003566-CB3B-AF4B-AC63-3C69992DFC2C}" vid="{F435D263-C53D-E44B-AFB4-0237A8A90C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4C614625BB543AA3C49B684935D3A" ma:contentTypeVersion="3" ma:contentTypeDescription="Create a new document." ma:contentTypeScope="" ma:versionID="78271a5965a94cc1f02de33dd1311058">
  <xsd:schema xmlns:xsd="http://www.w3.org/2001/XMLSchema" xmlns:xs="http://www.w3.org/2001/XMLSchema" xmlns:p="http://schemas.microsoft.com/office/2006/metadata/properties" xmlns:ns2="e78020fa-0c6e-4fb3-b7c9-8fc41ff3aa1d" targetNamespace="http://schemas.microsoft.com/office/2006/metadata/properties" ma:root="true" ma:fieldsID="9ff84869e4d092e9ebf0de42a009317a" ns2:_="">
    <xsd:import namespace="e78020fa-0c6e-4fb3-b7c9-8fc41ff3aa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020fa-0c6e-4fb3-b7c9-8fc41ff3a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0794C-A1EA-4F0B-8D61-CDE5BE3E8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8020fa-0c6e-4fb3-b7c9-8fc41ff3aa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BB4C6-127E-40DB-83D0-BAD626190316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e78020fa-0c6e-4fb3-b7c9-8fc41ff3aa1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CC2720-3352-404F-8526-0437378EE5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Arial_Imperial_PowerPoint_16_9_simplified template_with_instrucs</Template>
  <TotalTime>294</TotalTime>
  <Words>127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Inter Medium</vt:lpstr>
      <vt:lpstr>ICL PPT Theme</vt:lpstr>
      <vt:lpstr>Modelling UK electricity regional costs for commercial buildings</vt:lpstr>
      <vt:lpstr>The big picture.</vt:lpstr>
      <vt:lpstr>PowerPoint Presentation</vt:lpstr>
      <vt:lpstr>PowerPoint Presentation</vt:lpstr>
      <vt:lpstr>PowerPoint Presentation</vt:lpstr>
      <vt:lpstr>PowerPoint Presentation</vt:lpstr>
      <vt:lpstr>Methodology</vt:lpstr>
      <vt:lpstr>Methodology</vt:lpstr>
      <vt:lpstr>Methodology</vt:lpstr>
      <vt:lpstr>Key findings</vt:lpstr>
      <vt:lpstr>Key findings</vt:lpstr>
      <vt:lpstr>My take</vt:lpstr>
      <vt:lpstr>My take</vt:lpstr>
      <vt:lpstr>Discussion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Bennett, Luke W</dc:creator>
  <cp:lastModifiedBy>Bennett, Luke W</cp:lastModifiedBy>
  <cp:revision>1</cp:revision>
  <dcterms:created xsi:type="dcterms:W3CDTF">2026-05-06T13:29:39Z</dcterms:created>
  <dcterms:modified xsi:type="dcterms:W3CDTF">2026-05-07T13:56:57Z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0x0101006454C614625BB543AA3C49B684935D3A</vt:lpwstr>
  </property>
</Properties>
</file>